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Layouts/slideLayout76.xml" ContentType="application/vnd.openxmlformats-officedocument.presentationml.slideLayout+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diagrams/layout2.xml" ContentType="application/vnd.openxmlformats-officedocument.drawingml.diagramLayout+xml"/>
  <Override PartName="/ppt/slideLayouts/slideLayout99.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0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slideMasters/slideMaster7.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8" r:id="rId5"/>
    <p:sldMasterId id="2147483710" r:id="rId6"/>
    <p:sldMasterId id="2147483725" r:id="rId7"/>
    <p:sldMasterId id="2147483737" r:id="rId8"/>
    <p:sldMasterId id="2147483816" r:id="rId9"/>
  </p:sldMasterIdLst>
  <p:notesMasterIdLst>
    <p:notesMasterId r:id="rId85"/>
  </p:notesMasterIdLst>
  <p:sldIdLst>
    <p:sldId id="297" r:id="rId10"/>
    <p:sldId id="324" r:id="rId11"/>
    <p:sldId id="326" r:id="rId12"/>
    <p:sldId id="300" r:id="rId13"/>
    <p:sldId id="319" r:id="rId14"/>
    <p:sldId id="320" r:id="rId15"/>
    <p:sldId id="375" r:id="rId16"/>
    <p:sldId id="321" r:id="rId17"/>
    <p:sldId id="322" r:id="rId18"/>
    <p:sldId id="323" r:id="rId19"/>
    <p:sldId id="337" r:id="rId20"/>
    <p:sldId id="376" r:id="rId21"/>
    <p:sldId id="301" r:id="rId22"/>
    <p:sldId id="329" r:id="rId23"/>
    <p:sldId id="298" r:id="rId24"/>
    <p:sldId id="292" r:id="rId25"/>
    <p:sldId id="293" r:id="rId26"/>
    <p:sldId id="271" r:id="rId27"/>
    <p:sldId id="272" r:id="rId28"/>
    <p:sldId id="281" r:id="rId29"/>
    <p:sldId id="282" r:id="rId30"/>
    <p:sldId id="284" r:id="rId31"/>
    <p:sldId id="273" r:id="rId32"/>
    <p:sldId id="387" r:id="rId33"/>
    <p:sldId id="285" r:id="rId34"/>
    <p:sldId id="286" r:id="rId35"/>
    <p:sldId id="287" r:id="rId36"/>
    <p:sldId id="288" r:id="rId37"/>
    <p:sldId id="289" r:id="rId38"/>
    <p:sldId id="296" r:id="rId39"/>
    <p:sldId id="338" r:id="rId40"/>
    <p:sldId id="379" r:id="rId41"/>
    <p:sldId id="339" r:id="rId42"/>
    <p:sldId id="340" r:id="rId43"/>
    <p:sldId id="341" r:id="rId44"/>
    <p:sldId id="342" r:id="rId45"/>
    <p:sldId id="343" r:id="rId46"/>
    <p:sldId id="344" r:id="rId47"/>
    <p:sldId id="345" r:id="rId48"/>
    <p:sldId id="346" r:id="rId49"/>
    <p:sldId id="347" r:id="rId50"/>
    <p:sldId id="348"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78" r:id="rId67"/>
    <p:sldId id="390" r:id="rId68"/>
    <p:sldId id="388" r:id="rId69"/>
    <p:sldId id="389" r:id="rId70"/>
    <p:sldId id="380" r:id="rId71"/>
    <p:sldId id="370" r:id="rId72"/>
    <p:sldId id="383" r:id="rId73"/>
    <p:sldId id="384" r:id="rId74"/>
    <p:sldId id="385" r:id="rId75"/>
    <p:sldId id="371" r:id="rId76"/>
    <p:sldId id="373" r:id="rId77"/>
    <p:sldId id="381" r:id="rId78"/>
    <p:sldId id="382" r:id="rId79"/>
    <p:sldId id="367" r:id="rId80"/>
    <p:sldId id="334" r:id="rId81"/>
    <p:sldId id="386" r:id="rId82"/>
    <p:sldId id="374" r:id="rId83"/>
    <p:sldId id="335" r:id="rId84"/>
  </p:sldIdLst>
  <p:sldSz cx="10693400" cy="7561263"/>
  <p:notesSz cx="6858000" cy="9144000"/>
  <p:defaultTextStyle>
    <a:defPPr>
      <a:defRPr lang="en-US"/>
    </a:defPPr>
    <a:lvl1pPr marL="0" algn="l" defTabSz="1041768" rtl="0" eaLnBrk="1" latinLnBrk="0" hangingPunct="1">
      <a:defRPr sz="2100" kern="1200">
        <a:solidFill>
          <a:schemeClr val="tx1"/>
        </a:solidFill>
        <a:latin typeface="+mn-lt"/>
        <a:ea typeface="+mn-ea"/>
        <a:cs typeface="+mn-cs"/>
      </a:defRPr>
    </a:lvl1pPr>
    <a:lvl2pPr marL="520884" algn="l" defTabSz="1041768" rtl="0" eaLnBrk="1" latinLnBrk="0" hangingPunct="1">
      <a:defRPr sz="2100" kern="1200">
        <a:solidFill>
          <a:schemeClr val="tx1"/>
        </a:solidFill>
        <a:latin typeface="+mn-lt"/>
        <a:ea typeface="+mn-ea"/>
        <a:cs typeface="+mn-cs"/>
      </a:defRPr>
    </a:lvl2pPr>
    <a:lvl3pPr marL="1041768" algn="l" defTabSz="1041768" rtl="0" eaLnBrk="1" latinLnBrk="0" hangingPunct="1">
      <a:defRPr sz="2100" kern="1200">
        <a:solidFill>
          <a:schemeClr val="tx1"/>
        </a:solidFill>
        <a:latin typeface="+mn-lt"/>
        <a:ea typeface="+mn-ea"/>
        <a:cs typeface="+mn-cs"/>
      </a:defRPr>
    </a:lvl3pPr>
    <a:lvl4pPr marL="1562652" algn="l" defTabSz="1041768" rtl="0" eaLnBrk="1" latinLnBrk="0" hangingPunct="1">
      <a:defRPr sz="2100" kern="1200">
        <a:solidFill>
          <a:schemeClr val="tx1"/>
        </a:solidFill>
        <a:latin typeface="+mn-lt"/>
        <a:ea typeface="+mn-ea"/>
        <a:cs typeface="+mn-cs"/>
      </a:defRPr>
    </a:lvl4pPr>
    <a:lvl5pPr marL="2083538" algn="l" defTabSz="1041768" rtl="0" eaLnBrk="1" latinLnBrk="0" hangingPunct="1">
      <a:defRPr sz="2100" kern="1200">
        <a:solidFill>
          <a:schemeClr val="tx1"/>
        </a:solidFill>
        <a:latin typeface="+mn-lt"/>
        <a:ea typeface="+mn-ea"/>
        <a:cs typeface="+mn-cs"/>
      </a:defRPr>
    </a:lvl5pPr>
    <a:lvl6pPr marL="2604420" algn="l" defTabSz="1041768" rtl="0" eaLnBrk="1" latinLnBrk="0" hangingPunct="1">
      <a:defRPr sz="2100" kern="1200">
        <a:solidFill>
          <a:schemeClr val="tx1"/>
        </a:solidFill>
        <a:latin typeface="+mn-lt"/>
        <a:ea typeface="+mn-ea"/>
        <a:cs typeface="+mn-cs"/>
      </a:defRPr>
    </a:lvl6pPr>
    <a:lvl7pPr marL="3125306" algn="l" defTabSz="1041768" rtl="0" eaLnBrk="1" latinLnBrk="0" hangingPunct="1">
      <a:defRPr sz="2100" kern="1200">
        <a:solidFill>
          <a:schemeClr val="tx1"/>
        </a:solidFill>
        <a:latin typeface="+mn-lt"/>
        <a:ea typeface="+mn-ea"/>
        <a:cs typeface="+mn-cs"/>
      </a:defRPr>
    </a:lvl7pPr>
    <a:lvl8pPr marL="3646191" algn="l" defTabSz="1041768" rtl="0" eaLnBrk="1" latinLnBrk="0" hangingPunct="1">
      <a:defRPr sz="2100" kern="1200">
        <a:solidFill>
          <a:schemeClr val="tx1"/>
        </a:solidFill>
        <a:latin typeface="+mn-lt"/>
        <a:ea typeface="+mn-ea"/>
        <a:cs typeface="+mn-cs"/>
      </a:defRPr>
    </a:lvl8pPr>
    <a:lvl9pPr marL="4167073" algn="l" defTabSz="1041768"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1538"/>
    <a:srgbClr val="FF3300"/>
    <a:srgbClr val="9933FF"/>
    <a:srgbClr val="339933"/>
    <a:srgbClr val="BC1C4A"/>
    <a:srgbClr val="CC0099"/>
    <a:srgbClr val="9966FF"/>
    <a:srgbClr val="0099FF"/>
    <a:srgbClr val="FF6699"/>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97" autoAdjust="0"/>
    <p:restoredTop sz="94660"/>
  </p:normalViewPr>
  <p:slideViewPr>
    <p:cSldViewPr>
      <p:cViewPr varScale="1">
        <p:scale>
          <a:sx n="78" d="100"/>
          <a:sy n="78" d="100"/>
        </p:scale>
        <p:origin x="-900" y="-96"/>
      </p:cViewPr>
      <p:guideLst>
        <p:guide orient="horz" pos="2382"/>
        <p:guide pos="3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presProps" Target="presProps.xml"/></Relationships>
</file>

<file path=ppt/diagrams/_rels/drawing1.xml.rels><?xml version="1.0" encoding="UTF-8" standalone="yes"?>
<Relationships xmlns="http://schemas.openxmlformats.org/package/2006/relationships"><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FC2111-917F-483A-819C-D24F11C2EFAD}" type="doc">
      <dgm:prSet loTypeId="urn:microsoft.com/office/officeart/2005/8/layout/default" loCatId="list" qsTypeId="urn:microsoft.com/office/officeart/2005/8/quickstyle/3d2" qsCatId="3D" csTypeId="urn:microsoft.com/office/officeart/2005/8/colors/colorful2" csCatId="colorful" phldr="1"/>
      <dgm:spPr/>
      <dgm:t>
        <a:bodyPr/>
        <a:lstStyle/>
        <a:p>
          <a:endParaRPr lang="en-IN"/>
        </a:p>
      </dgm:t>
    </dgm:pt>
    <dgm:pt modelId="{44F93F28-7C1C-45FC-A663-8B36954FF2AF}">
      <dgm:prSet phldrT="[Text]"/>
      <dgm:spPr/>
      <dgm:t>
        <a:bodyPr/>
        <a:lstStyle/>
        <a:p>
          <a:r>
            <a:rPr lang="en-US" b="1" dirty="0" smtClean="0">
              <a:latin typeface="Calibri" pitchFamily="34" charset="0"/>
            </a:rPr>
            <a:t>S-SYSTEM</a:t>
          </a:r>
          <a:endParaRPr lang="en-IN" b="1" dirty="0">
            <a:latin typeface="Calibri" pitchFamily="34" charset="0"/>
          </a:endParaRPr>
        </a:p>
      </dgm:t>
    </dgm:pt>
    <dgm:pt modelId="{AF6F9603-2949-4ED6-ACFC-A38657C063C1}" type="parTrans" cxnId="{B844AF67-7E07-4841-84D6-BE298277C7A2}">
      <dgm:prSet/>
      <dgm:spPr/>
      <dgm:t>
        <a:bodyPr/>
        <a:lstStyle/>
        <a:p>
          <a:endParaRPr lang="en-IN"/>
        </a:p>
      </dgm:t>
    </dgm:pt>
    <dgm:pt modelId="{9BFB03A2-E833-4D89-AA61-8D3511978E72}" type="sibTrans" cxnId="{B844AF67-7E07-4841-84D6-BE298277C7A2}">
      <dgm:prSet/>
      <dgm:spPr/>
      <dgm:t>
        <a:bodyPr/>
        <a:lstStyle/>
        <a:p>
          <a:endParaRPr lang="en-IN"/>
        </a:p>
      </dgm:t>
    </dgm:pt>
    <dgm:pt modelId="{3DBE5DBC-94E7-424A-A1D9-39C84261E569}">
      <dgm:prSet phldrT="[Text]"/>
      <dgm:spPr/>
      <dgm:t>
        <a:bodyPr/>
        <a:lstStyle/>
        <a:p>
          <a:r>
            <a:rPr lang="en-US" b="1" dirty="0" smtClean="0">
              <a:latin typeface="Calibri" pitchFamily="34" charset="0"/>
            </a:rPr>
            <a:t>A-ABUSE</a:t>
          </a:r>
          <a:endParaRPr lang="en-IN" b="1" dirty="0">
            <a:latin typeface="Calibri" pitchFamily="34" charset="0"/>
          </a:endParaRPr>
        </a:p>
      </dgm:t>
    </dgm:pt>
    <dgm:pt modelId="{93F5A360-5C61-4249-A00D-3786616FF8C3}" type="parTrans" cxnId="{9AF93858-32AB-47DB-8741-DBF6A2C4C215}">
      <dgm:prSet/>
      <dgm:spPr/>
      <dgm:t>
        <a:bodyPr/>
        <a:lstStyle/>
        <a:p>
          <a:endParaRPr lang="en-IN"/>
        </a:p>
      </dgm:t>
    </dgm:pt>
    <dgm:pt modelId="{280EDFB7-0FCE-4FD3-847A-C34A4A3AAE46}" type="sibTrans" cxnId="{9AF93858-32AB-47DB-8741-DBF6A2C4C215}">
      <dgm:prSet/>
      <dgm:spPr/>
      <dgm:t>
        <a:bodyPr/>
        <a:lstStyle/>
        <a:p>
          <a:endParaRPr lang="en-IN"/>
        </a:p>
      </dgm:t>
    </dgm:pt>
    <dgm:pt modelId="{BB8DC17E-5B02-4E87-B6D3-7A8709992A5D}">
      <dgm:prSet phldrT="[Text]"/>
      <dgm:spPr/>
      <dgm:t>
        <a:bodyPr/>
        <a:lstStyle/>
        <a:p>
          <a:r>
            <a:rPr lang="en-US" b="1" dirty="0" smtClean="0">
              <a:latin typeface="Calibri" pitchFamily="34" charset="0"/>
            </a:rPr>
            <a:t>F-FORESIGHT</a:t>
          </a:r>
          <a:endParaRPr lang="en-IN" b="1" dirty="0">
            <a:latin typeface="Calibri" pitchFamily="34" charset="0"/>
          </a:endParaRPr>
        </a:p>
      </dgm:t>
    </dgm:pt>
    <dgm:pt modelId="{C7E1E5BB-73EF-463C-ACBC-C6F2C602C666}" type="parTrans" cxnId="{9366CEE9-0EC9-4D2E-86B6-08937D825927}">
      <dgm:prSet/>
      <dgm:spPr/>
      <dgm:t>
        <a:bodyPr/>
        <a:lstStyle/>
        <a:p>
          <a:endParaRPr lang="en-IN"/>
        </a:p>
      </dgm:t>
    </dgm:pt>
    <dgm:pt modelId="{7BF6D849-F325-4800-8535-A3E57517B242}" type="sibTrans" cxnId="{9366CEE9-0EC9-4D2E-86B6-08937D825927}">
      <dgm:prSet/>
      <dgm:spPr/>
      <dgm:t>
        <a:bodyPr/>
        <a:lstStyle/>
        <a:p>
          <a:endParaRPr lang="en-IN"/>
        </a:p>
      </dgm:t>
    </dgm:pt>
    <dgm:pt modelId="{F7562E0A-9B40-4D88-96C6-4ED4603EDCD3}">
      <dgm:prSet phldrT="[Text]"/>
      <dgm:spPr/>
      <dgm:t>
        <a:bodyPr/>
        <a:lstStyle/>
        <a:p>
          <a:r>
            <a:rPr lang="en-US" b="1" dirty="0" smtClean="0">
              <a:latin typeface="Calibri" pitchFamily="34" charset="0"/>
            </a:rPr>
            <a:t>E-ENVIRONMENT</a:t>
          </a:r>
          <a:endParaRPr lang="en-IN" b="1" dirty="0">
            <a:latin typeface="Calibri" pitchFamily="34" charset="0"/>
          </a:endParaRPr>
        </a:p>
      </dgm:t>
    </dgm:pt>
    <dgm:pt modelId="{0D3AB21F-4252-46DD-8C91-109537CA8471}" type="parTrans" cxnId="{2E9DEA26-C0F5-47DD-AB70-62D3AC8E4A5F}">
      <dgm:prSet/>
      <dgm:spPr/>
      <dgm:t>
        <a:bodyPr/>
        <a:lstStyle/>
        <a:p>
          <a:endParaRPr lang="en-IN"/>
        </a:p>
      </dgm:t>
    </dgm:pt>
    <dgm:pt modelId="{E586A395-3301-42CC-B807-19DB4B0CAC30}" type="sibTrans" cxnId="{2E9DEA26-C0F5-47DD-AB70-62D3AC8E4A5F}">
      <dgm:prSet/>
      <dgm:spPr/>
      <dgm:t>
        <a:bodyPr/>
        <a:lstStyle/>
        <a:p>
          <a:endParaRPr lang="en-IN"/>
        </a:p>
      </dgm:t>
    </dgm:pt>
    <dgm:pt modelId="{0047077A-E098-4D4C-B81B-33033017C29D}" type="pres">
      <dgm:prSet presAssocID="{9CFC2111-917F-483A-819C-D24F11C2EFAD}" presName="diagram" presStyleCnt="0">
        <dgm:presLayoutVars>
          <dgm:dir/>
          <dgm:resizeHandles val="exact"/>
        </dgm:presLayoutVars>
      </dgm:prSet>
      <dgm:spPr/>
      <dgm:t>
        <a:bodyPr/>
        <a:lstStyle/>
        <a:p>
          <a:endParaRPr lang="en-IN"/>
        </a:p>
      </dgm:t>
    </dgm:pt>
    <dgm:pt modelId="{262B52A9-4DE3-430E-ABA0-856E57C38E56}" type="pres">
      <dgm:prSet presAssocID="{44F93F28-7C1C-45FC-A663-8B36954FF2AF}" presName="node" presStyleLbl="node1" presStyleIdx="0" presStyleCnt="4">
        <dgm:presLayoutVars>
          <dgm:bulletEnabled val="1"/>
        </dgm:presLayoutVars>
      </dgm:prSet>
      <dgm:spPr/>
      <dgm:t>
        <a:bodyPr/>
        <a:lstStyle/>
        <a:p>
          <a:endParaRPr lang="en-IN"/>
        </a:p>
      </dgm:t>
    </dgm:pt>
    <dgm:pt modelId="{5B0532FF-A283-4935-9520-552750465456}" type="pres">
      <dgm:prSet presAssocID="{9BFB03A2-E833-4D89-AA61-8D3511978E72}" presName="sibTrans" presStyleCnt="0"/>
      <dgm:spPr/>
    </dgm:pt>
    <dgm:pt modelId="{D7128B9C-04A5-423A-858E-2BDF307EDD1E}" type="pres">
      <dgm:prSet presAssocID="{3DBE5DBC-94E7-424A-A1D9-39C84261E569}" presName="node" presStyleLbl="node1" presStyleIdx="1" presStyleCnt="4">
        <dgm:presLayoutVars>
          <dgm:bulletEnabled val="1"/>
        </dgm:presLayoutVars>
      </dgm:prSet>
      <dgm:spPr/>
      <dgm:t>
        <a:bodyPr/>
        <a:lstStyle/>
        <a:p>
          <a:endParaRPr lang="en-IN"/>
        </a:p>
      </dgm:t>
    </dgm:pt>
    <dgm:pt modelId="{F2324EAF-4A2C-4442-98BC-B7AA77A5C77A}" type="pres">
      <dgm:prSet presAssocID="{280EDFB7-0FCE-4FD3-847A-C34A4A3AAE46}" presName="sibTrans" presStyleCnt="0"/>
      <dgm:spPr/>
    </dgm:pt>
    <dgm:pt modelId="{7073F3FD-05EB-4C22-AD82-01997865747F}" type="pres">
      <dgm:prSet presAssocID="{BB8DC17E-5B02-4E87-B6D3-7A8709992A5D}" presName="node" presStyleLbl="node1" presStyleIdx="2" presStyleCnt="4">
        <dgm:presLayoutVars>
          <dgm:bulletEnabled val="1"/>
        </dgm:presLayoutVars>
      </dgm:prSet>
      <dgm:spPr/>
      <dgm:t>
        <a:bodyPr/>
        <a:lstStyle/>
        <a:p>
          <a:endParaRPr lang="en-IN"/>
        </a:p>
      </dgm:t>
    </dgm:pt>
    <dgm:pt modelId="{9136EA4E-5250-416E-B3E6-C3AA186F170B}" type="pres">
      <dgm:prSet presAssocID="{7BF6D849-F325-4800-8535-A3E57517B242}" presName="sibTrans" presStyleCnt="0"/>
      <dgm:spPr/>
    </dgm:pt>
    <dgm:pt modelId="{D460D92A-4DA6-4DDE-960E-E1C370764E93}" type="pres">
      <dgm:prSet presAssocID="{F7562E0A-9B40-4D88-96C6-4ED4603EDCD3}" presName="node" presStyleLbl="node1" presStyleIdx="3" presStyleCnt="4">
        <dgm:presLayoutVars>
          <dgm:bulletEnabled val="1"/>
        </dgm:presLayoutVars>
      </dgm:prSet>
      <dgm:spPr/>
      <dgm:t>
        <a:bodyPr/>
        <a:lstStyle/>
        <a:p>
          <a:endParaRPr lang="en-IN"/>
        </a:p>
      </dgm:t>
    </dgm:pt>
  </dgm:ptLst>
  <dgm:cxnLst>
    <dgm:cxn modelId="{D0820C83-2067-4848-A317-A57BE78CB93E}" type="presOf" srcId="{F7562E0A-9B40-4D88-96C6-4ED4603EDCD3}" destId="{D460D92A-4DA6-4DDE-960E-E1C370764E93}" srcOrd="0" destOrd="0" presId="urn:microsoft.com/office/officeart/2005/8/layout/default"/>
    <dgm:cxn modelId="{3B9E94CE-2598-48A2-B8A4-F7B8A3B5E1A5}" type="presOf" srcId="{44F93F28-7C1C-45FC-A663-8B36954FF2AF}" destId="{262B52A9-4DE3-430E-ABA0-856E57C38E56}" srcOrd="0" destOrd="0" presId="urn:microsoft.com/office/officeart/2005/8/layout/default"/>
    <dgm:cxn modelId="{9AF93858-32AB-47DB-8741-DBF6A2C4C215}" srcId="{9CFC2111-917F-483A-819C-D24F11C2EFAD}" destId="{3DBE5DBC-94E7-424A-A1D9-39C84261E569}" srcOrd="1" destOrd="0" parTransId="{93F5A360-5C61-4249-A00D-3786616FF8C3}" sibTransId="{280EDFB7-0FCE-4FD3-847A-C34A4A3AAE46}"/>
    <dgm:cxn modelId="{FD145B55-BE8B-4678-AD60-60CF2336BE01}" type="presOf" srcId="{BB8DC17E-5B02-4E87-B6D3-7A8709992A5D}" destId="{7073F3FD-05EB-4C22-AD82-01997865747F}" srcOrd="0" destOrd="0" presId="urn:microsoft.com/office/officeart/2005/8/layout/default"/>
    <dgm:cxn modelId="{9366CEE9-0EC9-4D2E-86B6-08937D825927}" srcId="{9CFC2111-917F-483A-819C-D24F11C2EFAD}" destId="{BB8DC17E-5B02-4E87-B6D3-7A8709992A5D}" srcOrd="2" destOrd="0" parTransId="{C7E1E5BB-73EF-463C-ACBC-C6F2C602C666}" sibTransId="{7BF6D849-F325-4800-8535-A3E57517B242}"/>
    <dgm:cxn modelId="{2E9DEA26-C0F5-47DD-AB70-62D3AC8E4A5F}" srcId="{9CFC2111-917F-483A-819C-D24F11C2EFAD}" destId="{F7562E0A-9B40-4D88-96C6-4ED4603EDCD3}" srcOrd="3" destOrd="0" parTransId="{0D3AB21F-4252-46DD-8C91-109537CA8471}" sibTransId="{E586A395-3301-42CC-B807-19DB4B0CAC30}"/>
    <dgm:cxn modelId="{EB558E77-F479-4649-AD10-9E8CDAE9958D}" type="presOf" srcId="{3DBE5DBC-94E7-424A-A1D9-39C84261E569}" destId="{D7128B9C-04A5-423A-858E-2BDF307EDD1E}" srcOrd="0" destOrd="0" presId="urn:microsoft.com/office/officeart/2005/8/layout/default"/>
    <dgm:cxn modelId="{56F2603D-9BC3-491A-9A6C-9B7A24DC0E9F}" type="presOf" srcId="{9CFC2111-917F-483A-819C-D24F11C2EFAD}" destId="{0047077A-E098-4D4C-B81B-33033017C29D}" srcOrd="0" destOrd="0" presId="urn:microsoft.com/office/officeart/2005/8/layout/default"/>
    <dgm:cxn modelId="{B844AF67-7E07-4841-84D6-BE298277C7A2}" srcId="{9CFC2111-917F-483A-819C-D24F11C2EFAD}" destId="{44F93F28-7C1C-45FC-A663-8B36954FF2AF}" srcOrd="0" destOrd="0" parTransId="{AF6F9603-2949-4ED6-ACFC-A38657C063C1}" sibTransId="{9BFB03A2-E833-4D89-AA61-8D3511978E72}"/>
    <dgm:cxn modelId="{0B9FE1A8-E25E-4533-AD68-9C599C36F0C6}" type="presParOf" srcId="{0047077A-E098-4D4C-B81B-33033017C29D}" destId="{262B52A9-4DE3-430E-ABA0-856E57C38E56}" srcOrd="0" destOrd="0" presId="urn:microsoft.com/office/officeart/2005/8/layout/default"/>
    <dgm:cxn modelId="{A9719E8B-71F2-495F-89A9-5F385DA0620F}" type="presParOf" srcId="{0047077A-E098-4D4C-B81B-33033017C29D}" destId="{5B0532FF-A283-4935-9520-552750465456}" srcOrd="1" destOrd="0" presId="urn:microsoft.com/office/officeart/2005/8/layout/default"/>
    <dgm:cxn modelId="{CA21F2ED-A28C-488B-9206-2ABC892F2E48}" type="presParOf" srcId="{0047077A-E098-4D4C-B81B-33033017C29D}" destId="{D7128B9C-04A5-423A-858E-2BDF307EDD1E}" srcOrd="2" destOrd="0" presId="urn:microsoft.com/office/officeart/2005/8/layout/default"/>
    <dgm:cxn modelId="{A207F1D3-C66C-4BE9-A167-260E00A4D5D2}" type="presParOf" srcId="{0047077A-E098-4D4C-B81B-33033017C29D}" destId="{F2324EAF-4A2C-4442-98BC-B7AA77A5C77A}" srcOrd="3" destOrd="0" presId="urn:microsoft.com/office/officeart/2005/8/layout/default"/>
    <dgm:cxn modelId="{FCFAB4F0-BD23-4254-A52B-3D936A267BDA}" type="presParOf" srcId="{0047077A-E098-4D4C-B81B-33033017C29D}" destId="{7073F3FD-05EB-4C22-AD82-01997865747F}" srcOrd="4" destOrd="0" presId="urn:microsoft.com/office/officeart/2005/8/layout/default"/>
    <dgm:cxn modelId="{16CE124E-5B43-41B4-A4CA-BC0A630FCFE6}" type="presParOf" srcId="{0047077A-E098-4D4C-B81B-33033017C29D}" destId="{9136EA4E-5250-416E-B3E6-C3AA186F170B}" srcOrd="5" destOrd="0" presId="urn:microsoft.com/office/officeart/2005/8/layout/default"/>
    <dgm:cxn modelId="{43E544F8-E523-449F-B726-763FEA7A69FB}" type="presParOf" srcId="{0047077A-E098-4D4C-B81B-33033017C29D}" destId="{D460D92A-4DA6-4DDE-960E-E1C370764E93}" srcOrd="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9790B-4AAC-415C-B980-69F42C640BD3}"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en-IN"/>
        </a:p>
      </dgm:t>
    </dgm:pt>
    <dgm:pt modelId="{32558325-777C-4426-A9BC-EA5ED5A2C236}">
      <dgm:prSet phldrT="[Text]" custT="1"/>
      <dgm:spPr/>
      <dgm:t>
        <a:bodyPr/>
        <a:lstStyle/>
        <a:p>
          <a:r>
            <a:rPr lang="en-US" sz="5400" dirty="0" smtClean="0"/>
            <a:t>S - </a:t>
          </a:r>
          <a:endParaRPr lang="en-IN" sz="5400" dirty="0"/>
        </a:p>
      </dgm:t>
    </dgm:pt>
    <dgm:pt modelId="{149361CC-F041-4357-9CCD-C3FF88363F37}" type="parTrans" cxnId="{84C87CAA-1D00-4780-8B06-DBCAE03B2AEF}">
      <dgm:prSet/>
      <dgm:spPr/>
      <dgm:t>
        <a:bodyPr/>
        <a:lstStyle/>
        <a:p>
          <a:endParaRPr lang="en-IN"/>
        </a:p>
      </dgm:t>
    </dgm:pt>
    <dgm:pt modelId="{C6C0E818-9B35-41AD-815E-BFFFF9C7F7DD}" type="sibTrans" cxnId="{84C87CAA-1D00-4780-8B06-DBCAE03B2AEF}">
      <dgm:prSet/>
      <dgm:spPr/>
      <dgm:t>
        <a:bodyPr/>
        <a:lstStyle/>
        <a:p>
          <a:endParaRPr lang="en-IN"/>
        </a:p>
      </dgm:t>
    </dgm:pt>
    <dgm:pt modelId="{2EB5D196-74E8-492D-850C-677DD21E8FE5}">
      <dgm:prSet phldrT="[Text]"/>
      <dgm:spPr>
        <a:solidFill>
          <a:schemeClr val="accent6">
            <a:lumMod val="40000"/>
            <a:lumOff val="60000"/>
            <a:alpha val="90000"/>
          </a:schemeClr>
        </a:solidFill>
        <a:ln>
          <a:solidFill>
            <a:schemeClr val="lt1">
              <a:hueOff val="0"/>
              <a:satOff val="0"/>
              <a:lumOff val="0"/>
            </a:schemeClr>
          </a:solidFill>
        </a:ln>
      </dgm:spPr>
      <dgm:t>
        <a:bodyPr/>
        <a:lstStyle/>
        <a:p>
          <a:r>
            <a:rPr lang="en-US" dirty="0" smtClean="0"/>
            <a:t>SYSTEM</a:t>
          </a:r>
          <a:endParaRPr lang="en-IN" dirty="0"/>
        </a:p>
      </dgm:t>
    </dgm:pt>
    <dgm:pt modelId="{54C96173-198C-41BE-953E-F0EDE3BC3419}" type="parTrans" cxnId="{533BFD14-B00F-446C-A162-E393192B4ECA}">
      <dgm:prSet/>
      <dgm:spPr/>
      <dgm:t>
        <a:bodyPr/>
        <a:lstStyle/>
        <a:p>
          <a:endParaRPr lang="en-IN"/>
        </a:p>
      </dgm:t>
    </dgm:pt>
    <dgm:pt modelId="{0BC5C419-B716-4DAB-B680-47771FB64D09}" type="sibTrans" cxnId="{533BFD14-B00F-446C-A162-E393192B4ECA}">
      <dgm:prSet/>
      <dgm:spPr/>
      <dgm:t>
        <a:bodyPr/>
        <a:lstStyle/>
        <a:p>
          <a:endParaRPr lang="en-IN"/>
        </a:p>
      </dgm:t>
    </dgm:pt>
    <dgm:pt modelId="{09386E90-DECD-408A-AB54-580071E00EEF}">
      <dgm:prSet phldrT="[Text]" custT="1"/>
      <dgm:spPr>
        <a:solidFill>
          <a:schemeClr val="accent6">
            <a:lumMod val="20000"/>
            <a:lumOff val="80000"/>
          </a:schemeClr>
        </a:solidFill>
      </dgm:spPr>
      <dgm:t>
        <a:bodyPr/>
        <a:lstStyle/>
        <a:p>
          <a:r>
            <a:rPr lang="en-US" sz="3000" b="1" dirty="0" smtClean="0">
              <a:solidFill>
                <a:schemeClr val="accent6">
                  <a:lumMod val="75000"/>
                </a:schemeClr>
              </a:solidFill>
              <a:latin typeface="Calibri" pitchFamily="34" charset="0"/>
            </a:rPr>
            <a:t>WHAT ARE YOUR SAFETY SYSTEMS?</a:t>
          </a:r>
        </a:p>
        <a:p>
          <a:r>
            <a:rPr lang="en-US" sz="3000" b="1" dirty="0" smtClean="0">
              <a:solidFill>
                <a:schemeClr val="accent6">
                  <a:lumMod val="75000"/>
                </a:schemeClr>
              </a:solidFill>
              <a:latin typeface="Calibri" pitchFamily="34" charset="0"/>
            </a:rPr>
            <a:t>AND WHO ALL ARE AWARE OF THE SAME?</a:t>
          </a:r>
          <a:endParaRPr lang="en-IN" sz="3000" dirty="0">
            <a:solidFill>
              <a:schemeClr val="accent6">
                <a:lumMod val="75000"/>
              </a:schemeClr>
            </a:solidFill>
          </a:endParaRPr>
        </a:p>
      </dgm:t>
    </dgm:pt>
    <dgm:pt modelId="{3467052F-C2B4-45A0-8022-BBDAB6DA0D1E}" type="sibTrans" cxnId="{753D9A13-0265-4289-BED5-AA39F703C4F2}">
      <dgm:prSet/>
      <dgm:spPr/>
      <dgm:t>
        <a:bodyPr/>
        <a:lstStyle/>
        <a:p>
          <a:endParaRPr lang="en-IN"/>
        </a:p>
      </dgm:t>
    </dgm:pt>
    <dgm:pt modelId="{DB6A27F2-F96F-468C-84E8-EBA38673B462}" type="parTrans" cxnId="{753D9A13-0265-4289-BED5-AA39F703C4F2}">
      <dgm:prSet/>
      <dgm:spPr/>
      <dgm:t>
        <a:bodyPr/>
        <a:lstStyle/>
        <a:p>
          <a:endParaRPr lang="en-IN"/>
        </a:p>
      </dgm:t>
    </dgm:pt>
    <dgm:pt modelId="{F81386E9-4ED5-478E-83C6-44302E7153E1}" type="pres">
      <dgm:prSet presAssocID="{7BE9790B-4AAC-415C-B980-69F42C640BD3}" presName="Name0" presStyleCnt="0">
        <dgm:presLayoutVars>
          <dgm:dir/>
          <dgm:animLvl val="lvl"/>
          <dgm:resizeHandles val="exact"/>
        </dgm:presLayoutVars>
      </dgm:prSet>
      <dgm:spPr/>
      <dgm:t>
        <a:bodyPr/>
        <a:lstStyle/>
        <a:p>
          <a:endParaRPr lang="en-IN"/>
        </a:p>
      </dgm:t>
    </dgm:pt>
    <dgm:pt modelId="{E4257C30-E6D2-41A6-9C58-19EC4ACC3B80}" type="pres">
      <dgm:prSet presAssocID="{09386E90-DECD-408A-AB54-580071E00EEF}" presName="boxAndChildren" presStyleCnt="0"/>
      <dgm:spPr/>
    </dgm:pt>
    <dgm:pt modelId="{EC945991-4949-46AA-9565-82456F405C11}" type="pres">
      <dgm:prSet presAssocID="{09386E90-DECD-408A-AB54-580071E00EEF}" presName="parentTextBox" presStyleLbl="node1" presStyleIdx="0" presStyleCnt="2"/>
      <dgm:spPr/>
      <dgm:t>
        <a:bodyPr/>
        <a:lstStyle/>
        <a:p>
          <a:endParaRPr lang="en-IN"/>
        </a:p>
      </dgm:t>
    </dgm:pt>
    <dgm:pt modelId="{1625DB92-3A82-4A32-A921-ECB4CFFFE6B3}" type="pres">
      <dgm:prSet presAssocID="{C6C0E818-9B35-41AD-815E-BFFFF9C7F7DD}" presName="sp" presStyleCnt="0"/>
      <dgm:spPr/>
    </dgm:pt>
    <dgm:pt modelId="{0A62CED3-8B26-4101-A42E-9EFC559E7820}" type="pres">
      <dgm:prSet presAssocID="{32558325-777C-4426-A9BC-EA5ED5A2C236}" presName="arrowAndChildren" presStyleCnt="0"/>
      <dgm:spPr/>
    </dgm:pt>
    <dgm:pt modelId="{8CD96FE0-1BAC-4DE6-B95D-0254D7D69043}" type="pres">
      <dgm:prSet presAssocID="{32558325-777C-4426-A9BC-EA5ED5A2C236}" presName="parentTextArrow" presStyleLbl="node1" presStyleIdx="0" presStyleCnt="2"/>
      <dgm:spPr/>
      <dgm:t>
        <a:bodyPr/>
        <a:lstStyle/>
        <a:p>
          <a:endParaRPr lang="en-IN"/>
        </a:p>
      </dgm:t>
    </dgm:pt>
    <dgm:pt modelId="{F181572C-07C2-460B-9F78-D52D7A4DFF75}" type="pres">
      <dgm:prSet presAssocID="{32558325-777C-4426-A9BC-EA5ED5A2C236}" presName="arrow" presStyleLbl="node1" presStyleIdx="1" presStyleCnt="2" custLinFactNeighborX="-1306" custLinFactNeighborY="-24581"/>
      <dgm:spPr/>
      <dgm:t>
        <a:bodyPr/>
        <a:lstStyle/>
        <a:p>
          <a:endParaRPr lang="en-IN"/>
        </a:p>
      </dgm:t>
    </dgm:pt>
    <dgm:pt modelId="{1092AE8D-C287-4820-83B6-D2F9666BD265}" type="pres">
      <dgm:prSet presAssocID="{32558325-777C-4426-A9BC-EA5ED5A2C236}" presName="descendantArrow" presStyleCnt="0"/>
      <dgm:spPr/>
    </dgm:pt>
    <dgm:pt modelId="{65EB54E6-2A29-4669-A2D9-109AC5197D19}" type="pres">
      <dgm:prSet presAssocID="{2EB5D196-74E8-492D-850C-677DD21E8FE5}" presName="childTextArrow" presStyleLbl="fgAccFollowNode1" presStyleIdx="0" presStyleCnt="1" custScaleX="2000000" custLinFactNeighborY="-3181">
        <dgm:presLayoutVars>
          <dgm:bulletEnabled val="1"/>
        </dgm:presLayoutVars>
      </dgm:prSet>
      <dgm:spPr/>
      <dgm:t>
        <a:bodyPr/>
        <a:lstStyle/>
        <a:p>
          <a:endParaRPr lang="en-IN"/>
        </a:p>
      </dgm:t>
    </dgm:pt>
  </dgm:ptLst>
  <dgm:cxnLst>
    <dgm:cxn modelId="{753D9A13-0265-4289-BED5-AA39F703C4F2}" srcId="{7BE9790B-4AAC-415C-B980-69F42C640BD3}" destId="{09386E90-DECD-408A-AB54-580071E00EEF}" srcOrd="1" destOrd="0" parTransId="{DB6A27F2-F96F-468C-84E8-EBA38673B462}" sibTransId="{3467052F-C2B4-45A0-8022-BBDAB6DA0D1E}"/>
    <dgm:cxn modelId="{7FA38E9C-1679-42FC-A57E-D5117D886EED}" type="presOf" srcId="{09386E90-DECD-408A-AB54-580071E00EEF}" destId="{EC945991-4949-46AA-9565-82456F405C11}" srcOrd="0" destOrd="0" presId="urn:microsoft.com/office/officeart/2005/8/layout/process4"/>
    <dgm:cxn modelId="{FCE000E3-E9EC-4A65-B1AF-AA999963D6E4}" type="presOf" srcId="{32558325-777C-4426-A9BC-EA5ED5A2C236}" destId="{8CD96FE0-1BAC-4DE6-B95D-0254D7D69043}" srcOrd="0" destOrd="0" presId="urn:microsoft.com/office/officeart/2005/8/layout/process4"/>
    <dgm:cxn modelId="{533BFD14-B00F-446C-A162-E393192B4ECA}" srcId="{32558325-777C-4426-A9BC-EA5ED5A2C236}" destId="{2EB5D196-74E8-492D-850C-677DD21E8FE5}" srcOrd="0" destOrd="0" parTransId="{54C96173-198C-41BE-953E-F0EDE3BC3419}" sibTransId="{0BC5C419-B716-4DAB-B680-47771FB64D09}"/>
    <dgm:cxn modelId="{70BB9FD5-009A-46CF-9BE0-206005B1654C}" type="presOf" srcId="{7BE9790B-4AAC-415C-B980-69F42C640BD3}" destId="{F81386E9-4ED5-478E-83C6-44302E7153E1}" srcOrd="0" destOrd="0" presId="urn:microsoft.com/office/officeart/2005/8/layout/process4"/>
    <dgm:cxn modelId="{BFDD8F37-384C-4481-A82A-478C291DEA50}" type="presOf" srcId="{32558325-777C-4426-A9BC-EA5ED5A2C236}" destId="{F181572C-07C2-460B-9F78-D52D7A4DFF75}" srcOrd="1" destOrd="0" presId="urn:microsoft.com/office/officeart/2005/8/layout/process4"/>
    <dgm:cxn modelId="{84C87CAA-1D00-4780-8B06-DBCAE03B2AEF}" srcId="{7BE9790B-4AAC-415C-B980-69F42C640BD3}" destId="{32558325-777C-4426-A9BC-EA5ED5A2C236}" srcOrd="0" destOrd="0" parTransId="{149361CC-F041-4357-9CCD-C3FF88363F37}" sibTransId="{C6C0E818-9B35-41AD-815E-BFFFF9C7F7DD}"/>
    <dgm:cxn modelId="{D74C8A6B-4C09-48BA-807B-EE09CF9B4495}" type="presOf" srcId="{2EB5D196-74E8-492D-850C-677DD21E8FE5}" destId="{65EB54E6-2A29-4669-A2D9-109AC5197D19}" srcOrd="0" destOrd="0" presId="urn:microsoft.com/office/officeart/2005/8/layout/process4"/>
    <dgm:cxn modelId="{3A66E556-930F-4A39-AA6A-FD2FE468F1B5}" type="presParOf" srcId="{F81386E9-4ED5-478E-83C6-44302E7153E1}" destId="{E4257C30-E6D2-41A6-9C58-19EC4ACC3B80}" srcOrd="0" destOrd="0" presId="urn:microsoft.com/office/officeart/2005/8/layout/process4"/>
    <dgm:cxn modelId="{DD2F652A-4652-40E2-8C4C-237352A8C332}" type="presParOf" srcId="{E4257C30-E6D2-41A6-9C58-19EC4ACC3B80}" destId="{EC945991-4949-46AA-9565-82456F405C11}" srcOrd="0" destOrd="0" presId="urn:microsoft.com/office/officeart/2005/8/layout/process4"/>
    <dgm:cxn modelId="{C738029D-46BB-43F9-9423-927F64E9BF9E}" type="presParOf" srcId="{F81386E9-4ED5-478E-83C6-44302E7153E1}" destId="{1625DB92-3A82-4A32-A921-ECB4CFFFE6B3}" srcOrd="1" destOrd="0" presId="urn:microsoft.com/office/officeart/2005/8/layout/process4"/>
    <dgm:cxn modelId="{681759DA-5AF8-44B6-BD4F-236BD2113869}" type="presParOf" srcId="{F81386E9-4ED5-478E-83C6-44302E7153E1}" destId="{0A62CED3-8B26-4101-A42E-9EFC559E7820}" srcOrd="2" destOrd="0" presId="urn:microsoft.com/office/officeart/2005/8/layout/process4"/>
    <dgm:cxn modelId="{79334956-EA8D-4198-A0A2-C5F56D4EA2EC}" type="presParOf" srcId="{0A62CED3-8B26-4101-A42E-9EFC559E7820}" destId="{8CD96FE0-1BAC-4DE6-B95D-0254D7D69043}" srcOrd="0" destOrd="0" presId="urn:microsoft.com/office/officeart/2005/8/layout/process4"/>
    <dgm:cxn modelId="{8BFB79B7-962F-4C9F-90D3-D8315EFC50F0}" type="presParOf" srcId="{0A62CED3-8B26-4101-A42E-9EFC559E7820}" destId="{F181572C-07C2-460B-9F78-D52D7A4DFF75}" srcOrd="1" destOrd="0" presId="urn:microsoft.com/office/officeart/2005/8/layout/process4"/>
    <dgm:cxn modelId="{C27281F0-1B9B-4D72-9706-3E21A5773A02}" type="presParOf" srcId="{0A62CED3-8B26-4101-A42E-9EFC559E7820}" destId="{1092AE8D-C287-4820-83B6-D2F9666BD265}" srcOrd="2" destOrd="0" presId="urn:microsoft.com/office/officeart/2005/8/layout/process4"/>
    <dgm:cxn modelId="{B3B91D9E-8FB2-4BBD-AA3D-4BAC2F2C3D31}" type="presParOf" srcId="{1092AE8D-C287-4820-83B6-D2F9666BD265}" destId="{65EB54E6-2A29-4669-A2D9-109AC5197D19}"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9790B-4AAC-415C-B980-69F42C640BD3}"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en-IN"/>
        </a:p>
      </dgm:t>
    </dgm:pt>
    <dgm:pt modelId="{32558325-777C-4426-A9BC-EA5ED5A2C236}">
      <dgm:prSet phldrT="[Text]" custT="1"/>
      <dgm:spPr>
        <a:solidFill>
          <a:srgbClr val="002060"/>
        </a:solidFill>
      </dgm:spPr>
      <dgm:t>
        <a:bodyPr/>
        <a:lstStyle/>
        <a:p>
          <a:r>
            <a:rPr lang="en-US" sz="5400" dirty="0" smtClean="0"/>
            <a:t>A - </a:t>
          </a:r>
          <a:endParaRPr lang="en-IN" sz="5400" dirty="0"/>
        </a:p>
      </dgm:t>
    </dgm:pt>
    <dgm:pt modelId="{149361CC-F041-4357-9CCD-C3FF88363F37}" type="parTrans" cxnId="{84C87CAA-1D00-4780-8B06-DBCAE03B2AEF}">
      <dgm:prSet/>
      <dgm:spPr/>
      <dgm:t>
        <a:bodyPr/>
        <a:lstStyle/>
        <a:p>
          <a:endParaRPr lang="en-IN"/>
        </a:p>
      </dgm:t>
    </dgm:pt>
    <dgm:pt modelId="{C6C0E818-9B35-41AD-815E-BFFFF9C7F7DD}" type="sibTrans" cxnId="{84C87CAA-1D00-4780-8B06-DBCAE03B2AEF}">
      <dgm:prSet/>
      <dgm:spPr/>
      <dgm:t>
        <a:bodyPr/>
        <a:lstStyle/>
        <a:p>
          <a:endParaRPr lang="en-IN"/>
        </a:p>
      </dgm:t>
    </dgm:pt>
    <dgm:pt modelId="{2EB5D196-74E8-492D-850C-677DD21E8FE5}">
      <dgm:prSet phldrT="[Text]"/>
      <dgm:spPr>
        <a:solidFill>
          <a:srgbClr val="CCECFF">
            <a:alpha val="89804"/>
          </a:srgbClr>
        </a:solidFill>
        <a:ln>
          <a:solidFill>
            <a:schemeClr val="lt1">
              <a:hueOff val="0"/>
              <a:satOff val="0"/>
              <a:lumOff val="0"/>
            </a:schemeClr>
          </a:solidFill>
        </a:ln>
      </dgm:spPr>
      <dgm:t>
        <a:bodyPr/>
        <a:lstStyle/>
        <a:p>
          <a:r>
            <a:rPr lang="en-US" dirty="0" smtClean="0"/>
            <a:t>ABUSE</a:t>
          </a:r>
          <a:endParaRPr lang="en-IN" dirty="0"/>
        </a:p>
      </dgm:t>
    </dgm:pt>
    <dgm:pt modelId="{54C96173-198C-41BE-953E-F0EDE3BC3419}" type="parTrans" cxnId="{533BFD14-B00F-446C-A162-E393192B4ECA}">
      <dgm:prSet/>
      <dgm:spPr/>
      <dgm:t>
        <a:bodyPr/>
        <a:lstStyle/>
        <a:p>
          <a:endParaRPr lang="en-IN"/>
        </a:p>
      </dgm:t>
    </dgm:pt>
    <dgm:pt modelId="{0BC5C419-B716-4DAB-B680-47771FB64D09}" type="sibTrans" cxnId="{533BFD14-B00F-446C-A162-E393192B4ECA}">
      <dgm:prSet/>
      <dgm:spPr/>
      <dgm:t>
        <a:bodyPr/>
        <a:lstStyle/>
        <a:p>
          <a:endParaRPr lang="en-IN"/>
        </a:p>
      </dgm:t>
    </dgm:pt>
    <dgm:pt modelId="{09386E90-DECD-408A-AB54-580071E00EEF}">
      <dgm:prSet phldrT="[Text]" custT="1"/>
      <dgm:spPr>
        <a:solidFill>
          <a:srgbClr val="CCECFF"/>
        </a:solidFill>
      </dgm:spPr>
      <dgm:t>
        <a:bodyPr/>
        <a:lstStyle/>
        <a:p>
          <a:pPr>
            <a:lnSpc>
              <a:spcPct val="100000"/>
            </a:lnSpc>
            <a:spcAft>
              <a:spcPts val="0"/>
            </a:spcAft>
          </a:pPr>
          <a:endParaRPr lang="en-US" sz="3000" b="1" dirty="0" smtClean="0">
            <a:solidFill>
              <a:srgbClr val="002060"/>
            </a:solidFill>
            <a:latin typeface="Calibri" pitchFamily="34" charset="0"/>
          </a:endParaRPr>
        </a:p>
        <a:p>
          <a:pPr>
            <a:lnSpc>
              <a:spcPct val="100000"/>
            </a:lnSpc>
            <a:spcAft>
              <a:spcPts val="0"/>
            </a:spcAft>
          </a:pPr>
          <a:r>
            <a:rPr lang="en-US" sz="3000" b="1" dirty="0" smtClean="0">
              <a:solidFill>
                <a:srgbClr val="002060"/>
              </a:solidFill>
              <a:latin typeface="Calibri" pitchFamily="34" charset="0"/>
            </a:rPr>
            <a:t>PHYSICAL ABUSE</a:t>
          </a:r>
        </a:p>
        <a:p>
          <a:pPr>
            <a:lnSpc>
              <a:spcPct val="100000"/>
            </a:lnSpc>
            <a:spcAft>
              <a:spcPts val="0"/>
            </a:spcAft>
          </a:pPr>
          <a:r>
            <a:rPr lang="en-US" sz="3000" b="1" dirty="0" smtClean="0">
              <a:solidFill>
                <a:srgbClr val="002060"/>
              </a:solidFill>
              <a:latin typeface="Calibri" pitchFamily="34" charset="0"/>
            </a:rPr>
            <a:t>SEXUAL ABUSE</a:t>
          </a:r>
        </a:p>
        <a:p>
          <a:pPr>
            <a:lnSpc>
              <a:spcPct val="100000"/>
            </a:lnSpc>
            <a:spcAft>
              <a:spcPts val="0"/>
            </a:spcAft>
          </a:pPr>
          <a:r>
            <a:rPr lang="en-US" sz="3000" b="1" dirty="0" smtClean="0">
              <a:solidFill>
                <a:srgbClr val="002060"/>
              </a:solidFill>
              <a:latin typeface="Calibri" pitchFamily="34" charset="0"/>
            </a:rPr>
            <a:t>EMOTIONAL ABUSE</a:t>
          </a:r>
        </a:p>
        <a:p>
          <a:pPr>
            <a:lnSpc>
              <a:spcPct val="100000"/>
            </a:lnSpc>
            <a:spcAft>
              <a:spcPts val="0"/>
            </a:spcAft>
          </a:pPr>
          <a:r>
            <a:rPr lang="en-US" sz="3000" b="1" dirty="0" smtClean="0">
              <a:solidFill>
                <a:srgbClr val="002060"/>
              </a:solidFill>
              <a:latin typeface="Calibri" pitchFamily="34" charset="0"/>
            </a:rPr>
            <a:t>BODY SAFETY </a:t>
          </a:r>
        </a:p>
        <a:p>
          <a:pPr>
            <a:lnSpc>
              <a:spcPct val="100000"/>
            </a:lnSpc>
            <a:spcAft>
              <a:spcPts val="0"/>
            </a:spcAft>
          </a:pPr>
          <a:endParaRPr lang="en-IN" sz="3000" b="1" dirty="0">
            <a:solidFill>
              <a:srgbClr val="002060"/>
            </a:solidFill>
            <a:latin typeface="Calibri" pitchFamily="34" charset="0"/>
          </a:endParaRPr>
        </a:p>
      </dgm:t>
    </dgm:pt>
    <dgm:pt modelId="{3467052F-C2B4-45A0-8022-BBDAB6DA0D1E}" type="sibTrans" cxnId="{753D9A13-0265-4289-BED5-AA39F703C4F2}">
      <dgm:prSet/>
      <dgm:spPr/>
      <dgm:t>
        <a:bodyPr/>
        <a:lstStyle/>
        <a:p>
          <a:endParaRPr lang="en-IN"/>
        </a:p>
      </dgm:t>
    </dgm:pt>
    <dgm:pt modelId="{DB6A27F2-F96F-468C-84E8-EBA38673B462}" type="parTrans" cxnId="{753D9A13-0265-4289-BED5-AA39F703C4F2}">
      <dgm:prSet/>
      <dgm:spPr/>
      <dgm:t>
        <a:bodyPr/>
        <a:lstStyle/>
        <a:p>
          <a:endParaRPr lang="en-IN"/>
        </a:p>
      </dgm:t>
    </dgm:pt>
    <dgm:pt modelId="{F81386E9-4ED5-478E-83C6-44302E7153E1}" type="pres">
      <dgm:prSet presAssocID="{7BE9790B-4AAC-415C-B980-69F42C640BD3}" presName="Name0" presStyleCnt="0">
        <dgm:presLayoutVars>
          <dgm:dir/>
          <dgm:animLvl val="lvl"/>
          <dgm:resizeHandles val="exact"/>
        </dgm:presLayoutVars>
      </dgm:prSet>
      <dgm:spPr/>
      <dgm:t>
        <a:bodyPr/>
        <a:lstStyle/>
        <a:p>
          <a:endParaRPr lang="en-IN"/>
        </a:p>
      </dgm:t>
    </dgm:pt>
    <dgm:pt modelId="{E4257C30-E6D2-41A6-9C58-19EC4ACC3B80}" type="pres">
      <dgm:prSet presAssocID="{09386E90-DECD-408A-AB54-580071E00EEF}" presName="boxAndChildren" presStyleCnt="0"/>
      <dgm:spPr/>
    </dgm:pt>
    <dgm:pt modelId="{EC945991-4949-46AA-9565-82456F405C11}" type="pres">
      <dgm:prSet presAssocID="{09386E90-DECD-408A-AB54-580071E00EEF}" presName="parentTextBox" presStyleLbl="node1" presStyleIdx="0" presStyleCnt="2" custLinFactNeighborY="633"/>
      <dgm:spPr/>
      <dgm:t>
        <a:bodyPr/>
        <a:lstStyle/>
        <a:p>
          <a:endParaRPr lang="en-IN"/>
        </a:p>
      </dgm:t>
    </dgm:pt>
    <dgm:pt modelId="{1625DB92-3A82-4A32-A921-ECB4CFFFE6B3}" type="pres">
      <dgm:prSet presAssocID="{C6C0E818-9B35-41AD-815E-BFFFF9C7F7DD}" presName="sp" presStyleCnt="0"/>
      <dgm:spPr/>
    </dgm:pt>
    <dgm:pt modelId="{0A62CED3-8B26-4101-A42E-9EFC559E7820}" type="pres">
      <dgm:prSet presAssocID="{32558325-777C-4426-A9BC-EA5ED5A2C236}" presName="arrowAndChildren" presStyleCnt="0"/>
      <dgm:spPr/>
    </dgm:pt>
    <dgm:pt modelId="{8CD96FE0-1BAC-4DE6-B95D-0254D7D69043}" type="pres">
      <dgm:prSet presAssocID="{32558325-777C-4426-A9BC-EA5ED5A2C236}" presName="parentTextArrow" presStyleLbl="node1" presStyleIdx="0" presStyleCnt="2"/>
      <dgm:spPr/>
      <dgm:t>
        <a:bodyPr/>
        <a:lstStyle/>
        <a:p>
          <a:endParaRPr lang="en-IN"/>
        </a:p>
      </dgm:t>
    </dgm:pt>
    <dgm:pt modelId="{F181572C-07C2-460B-9F78-D52D7A4DFF75}" type="pres">
      <dgm:prSet presAssocID="{32558325-777C-4426-A9BC-EA5ED5A2C236}" presName="arrow" presStyleLbl="node1" presStyleIdx="1" presStyleCnt="2" custLinFactNeighborX="-1306" custLinFactNeighborY="-24581"/>
      <dgm:spPr/>
      <dgm:t>
        <a:bodyPr/>
        <a:lstStyle/>
        <a:p>
          <a:endParaRPr lang="en-IN"/>
        </a:p>
      </dgm:t>
    </dgm:pt>
    <dgm:pt modelId="{1092AE8D-C287-4820-83B6-D2F9666BD265}" type="pres">
      <dgm:prSet presAssocID="{32558325-777C-4426-A9BC-EA5ED5A2C236}" presName="descendantArrow" presStyleCnt="0"/>
      <dgm:spPr/>
    </dgm:pt>
    <dgm:pt modelId="{65EB54E6-2A29-4669-A2D9-109AC5197D19}" type="pres">
      <dgm:prSet presAssocID="{2EB5D196-74E8-492D-850C-677DD21E8FE5}" presName="childTextArrow" presStyleLbl="fgAccFollowNode1" presStyleIdx="0" presStyleCnt="1" custScaleX="2000000" custLinFactNeighborY="-3181">
        <dgm:presLayoutVars>
          <dgm:bulletEnabled val="1"/>
        </dgm:presLayoutVars>
      </dgm:prSet>
      <dgm:spPr/>
      <dgm:t>
        <a:bodyPr/>
        <a:lstStyle/>
        <a:p>
          <a:endParaRPr lang="en-IN"/>
        </a:p>
      </dgm:t>
    </dgm:pt>
  </dgm:ptLst>
  <dgm:cxnLst>
    <dgm:cxn modelId="{E7C52121-7E77-403B-9658-64531C8D441B}" type="presOf" srcId="{09386E90-DECD-408A-AB54-580071E00EEF}" destId="{EC945991-4949-46AA-9565-82456F405C11}" srcOrd="0" destOrd="0" presId="urn:microsoft.com/office/officeart/2005/8/layout/process4"/>
    <dgm:cxn modelId="{9451AE89-A76D-4EC5-985C-7411AF59D49D}" type="presOf" srcId="{7BE9790B-4AAC-415C-B980-69F42C640BD3}" destId="{F81386E9-4ED5-478E-83C6-44302E7153E1}" srcOrd="0" destOrd="0" presId="urn:microsoft.com/office/officeart/2005/8/layout/process4"/>
    <dgm:cxn modelId="{753D9A13-0265-4289-BED5-AA39F703C4F2}" srcId="{7BE9790B-4AAC-415C-B980-69F42C640BD3}" destId="{09386E90-DECD-408A-AB54-580071E00EEF}" srcOrd="1" destOrd="0" parTransId="{DB6A27F2-F96F-468C-84E8-EBA38673B462}" sibTransId="{3467052F-C2B4-45A0-8022-BBDAB6DA0D1E}"/>
    <dgm:cxn modelId="{8A64C045-FCAC-4D96-A2FA-3887D93923E3}" type="presOf" srcId="{2EB5D196-74E8-492D-850C-677DD21E8FE5}" destId="{65EB54E6-2A29-4669-A2D9-109AC5197D19}" srcOrd="0" destOrd="0" presId="urn:microsoft.com/office/officeart/2005/8/layout/process4"/>
    <dgm:cxn modelId="{533BFD14-B00F-446C-A162-E393192B4ECA}" srcId="{32558325-777C-4426-A9BC-EA5ED5A2C236}" destId="{2EB5D196-74E8-492D-850C-677DD21E8FE5}" srcOrd="0" destOrd="0" parTransId="{54C96173-198C-41BE-953E-F0EDE3BC3419}" sibTransId="{0BC5C419-B716-4DAB-B680-47771FB64D09}"/>
    <dgm:cxn modelId="{81EA51B9-7EE2-4CDE-A9EB-9377C24147FC}" type="presOf" srcId="{32558325-777C-4426-A9BC-EA5ED5A2C236}" destId="{F181572C-07C2-460B-9F78-D52D7A4DFF75}" srcOrd="1" destOrd="0" presId="urn:microsoft.com/office/officeart/2005/8/layout/process4"/>
    <dgm:cxn modelId="{84C87CAA-1D00-4780-8B06-DBCAE03B2AEF}" srcId="{7BE9790B-4AAC-415C-B980-69F42C640BD3}" destId="{32558325-777C-4426-A9BC-EA5ED5A2C236}" srcOrd="0" destOrd="0" parTransId="{149361CC-F041-4357-9CCD-C3FF88363F37}" sibTransId="{C6C0E818-9B35-41AD-815E-BFFFF9C7F7DD}"/>
    <dgm:cxn modelId="{BE6364E8-CA1A-4E14-A5F2-E1952BC83AA1}" type="presOf" srcId="{32558325-777C-4426-A9BC-EA5ED5A2C236}" destId="{8CD96FE0-1BAC-4DE6-B95D-0254D7D69043}" srcOrd="0" destOrd="0" presId="urn:microsoft.com/office/officeart/2005/8/layout/process4"/>
    <dgm:cxn modelId="{3AC2F384-2808-45E1-9F84-0C66816943F7}" type="presParOf" srcId="{F81386E9-4ED5-478E-83C6-44302E7153E1}" destId="{E4257C30-E6D2-41A6-9C58-19EC4ACC3B80}" srcOrd="0" destOrd="0" presId="urn:microsoft.com/office/officeart/2005/8/layout/process4"/>
    <dgm:cxn modelId="{49D64645-7119-41ED-AA59-A8735902858C}" type="presParOf" srcId="{E4257C30-E6D2-41A6-9C58-19EC4ACC3B80}" destId="{EC945991-4949-46AA-9565-82456F405C11}" srcOrd="0" destOrd="0" presId="urn:microsoft.com/office/officeart/2005/8/layout/process4"/>
    <dgm:cxn modelId="{66B65ADC-FB65-41FC-9957-2A1BA81E0381}" type="presParOf" srcId="{F81386E9-4ED5-478E-83C6-44302E7153E1}" destId="{1625DB92-3A82-4A32-A921-ECB4CFFFE6B3}" srcOrd="1" destOrd="0" presId="urn:microsoft.com/office/officeart/2005/8/layout/process4"/>
    <dgm:cxn modelId="{3C3DF1BA-FBE7-46CA-8C4F-88F0091B52B2}" type="presParOf" srcId="{F81386E9-4ED5-478E-83C6-44302E7153E1}" destId="{0A62CED3-8B26-4101-A42E-9EFC559E7820}" srcOrd="2" destOrd="0" presId="urn:microsoft.com/office/officeart/2005/8/layout/process4"/>
    <dgm:cxn modelId="{8B25312C-3E1A-4F37-A8BC-E66FCC65E3F4}" type="presParOf" srcId="{0A62CED3-8B26-4101-A42E-9EFC559E7820}" destId="{8CD96FE0-1BAC-4DE6-B95D-0254D7D69043}" srcOrd="0" destOrd="0" presId="urn:microsoft.com/office/officeart/2005/8/layout/process4"/>
    <dgm:cxn modelId="{43F6D7B0-FD4B-464B-AE14-638B4F446F1E}" type="presParOf" srcId="{0A62CED3-8B26-4101-A42E-9EFC559E7820}" destId="{F181572C-07C2-460B-9F78-D52D7A4DFF75}" srcOrd="1" destOrd="0" presId="urn:microsoft.com/office/officeart/2005/8/layout/process4"/>
    <dgm:cxn modelId="{C8706119-7C24-4A1C-886F-706AE21251CB}" type="presParOf" srcId="{0A62CED3-8B26-4101-A42E-9EFC559E7820}" destId="{1092AE8D-C287-4820-83B6-D2F9666BD265}" srcOrd="2" destOrd="0" presId="urn:microsoft.com/office/officeart/2005/8/layout/process4"/>
    <dgm:cxn modelId="{31842EC4-AF53-46E4-A1AC-E578F708E03D}" type="presParOf" srcId="{1092AE8D-C287-4820-83B6-D2F9666BD265}" destId="{65EB54E6-2A29-4669-A2D9-109AC5197D19}"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BB7314-8289-44BD-844D-25BE070E6829}" type="doc">
      <dgm:prSet loTypeId="urn:microsoft.com/office/officeart/2005/8/layout/process2" loCatId="process" qsTypeId="urn:microsoft.com/office/officeart/2005/8/quickstyle/simple5" qsCatId="simple" csTypeId="urn:microsoft.com/office/officeart/2005/8/colors/colorful4" csCatId="colorful" phldr="1"/>
      <dgm:spPr/>
    </dgm:pt>
    <dgm:pt modelId="{84154746-2DD5-4E6A-BFF8-17765F82AD91}">
      <dgm:prSet phldrT="[Text]" custT="1"/>
      <dgm:spPr/>
      <dgm:t>
        <a:bodyPr/>
        <a:lstStyle/>
        <a:p>
          <a:pPr>
            <a:spcAft>
              <a:spcPts val="0"/>
            </a:spcAft>
          </a:pPr>
          <a:r>
            <a:rPr lang="en-IN" sz="3200" dirty="0" smtClean="0"/>
            <a:t>Have a behaviour management policy</a:t>
          </a:r>
        </a:p>
        <a:p>
          <a:pPr>
            <a:spcAft>
              <a:spcPts val="0"/>
            </a:spcAft>
          </a:pPr>
          <a:r>
            <a:rPr lang="en-IN" sz="3200" dirty="0" smtClean="0"/>
            <a:t>common for the entire school.</a:t>
          </a:r>
          <a:endParaRPr lang="en-IN" sz="3200" dirty="0"/>
        </a:p>
      </dgm:t>
    </dgm:pt>
    <dgm:pt modelId="{E58195CF-FA26-4DF5-BD09-CAE6E2004A3E}" type="parTrans" cxnId="{96114C9A-4BA6-47B6-8CD8-46FF6937A4AF}">
      <dgm:prSet/>
      <dgm:spPr/>
      <dgm:t>
        <a:bodyPr/>
        <a:lstStyle/>
        <a:p>
          <a:endParaRPr lang="en-IN"/>
        </a:p>
      </dgm:t>
    </dgm:pt>
    <dgm:pt modelId="{63DFA228-FD01-4289-9497-F4AC3B19E8F8}" type="sibTrans" cxnId="{96114C9A-4BA6-47B6-8CD8-46FF6937A4AF}">
      <dgm:prSet/>
      <dgm:spPr/>
      <dgm:t>
        <a:bodyPr/>
        <a:lstStyle/>
        <a:p>
          <a:endParaRPr lang="en-IN"/>
        </a:p>
      </dgm:t>
    </dgm:pt>
    <dgm:pt modelId="{6BA0D54D-FAE7-42F0-BD53-EE470C730E1B}">
      <dgm:prSet phldrT="[Text]"/>
      <dgm:spPr/>
      <dgm:t>
        <a:bodyPr/>
        <a:lstStyle/>
        <a:p>
          <a:r>
            <a:rPr lang="en-IN" dirty="0" smtClean="0"/>
            <a:t>Train staff regularly in the same. </a:t>
          </a:r>
          <a:endParaRPr lang="en-IN" dirty="0"/>
        </a:p>
      </dgm:t>
    </dgm:pt>
    <dgm:pt modelId="{526BE7B6-FCB7-4D50-9AD2-E1AE02474520}" type="parTrans" cxnId="{FE82251B-0BF1-4A8A-A965-823C440D4D5C}">
      <dgm:prSet/>
      <dgm:spPr/>
      <dgm:t>
        <a:bodyPr/>
        <a:lstStyle/>
        <a:p>
          <a:endParaRPr lang="en-IN"/>
        </a:p>
      </dgm:t>
    </dgm:pt>
    <dgm:pt modelId="{DFAB996D-6965-4F92-BC83-2EECAA90BFE0}" type="sibTrans" cxnId="{FE82251B-0BF1-4A8A-A965-823C440D4D5C}">
      <dgm:prSet/>
      <dgm:spPr/>
      <dgm:t>
        <a:bodyPr/>
        <a:lstStyle/>
        <a:p>
          <a:endParaRPr lang="en-IN"/>
        </a:p>
      </dgm:t>
    </dgm:pt>
    <dgm:pt modelId="{D804821A-26C6-4ADD-A057-22438AFCB49D}">
      <dgm:prSet phldrT="[Text]" custT="1"/>
      <dgm:spPr/>
      <dgm:t>
        <a:bodyPr/>
        <a:lstStyle/>
        <a:p>
          <a:pPr>
            <a:spcAft>
              <a:spcPts val="0"/>
            </a:spcAft>
          </a:pPr>
          <a:r>
            <a:rPr lang="en-IN" sz="3600" dirty="0" smtClean="0"/>
            <a:t>Make staff..all staff..sign the Zero tolerance policy.</a:t>
          </a:r>
          <a:endParaRPr lang="en-IN" sz="3600" dirty="0"/>
        </a:p>
      </dgm:t>
    </dgm:pt>
    <dgm:pt modelId="{212C1BD1-37E3-409B-9101-24693983806D}" type="parTrans" cxnId="{C3AEB06A-2BEE-494C-84C2-668017B3A950}">
      <dgm:prSet/>
      <dgm:spPr/>
      <dgm:t>
        <a:bodyPr/>
        <a:lstStyle/>
        <a:p>
          <a:endParaRPr lang="en-IN"/>
        </a:p>
      </dgm:t>
    </dgm:pt>
    <dgm:pt modelId="{0055F9FB-F127-4B2E-892C-9FB356A8B37A}" type="sibTrans" cxnId="{C3AEB06A-2BEE-494C-84C2-668017B3A950}">
      <dgm:prSet/>
      <dgm:spPr/>
      <dgm:t>
        <a:bodyPr/>
        <a:lstStyle/>
        <a:p>
          <a:endParaRPr lang="en-IN"/>
        </a:p>
      </dgm:t>
    </dgm:pt>
    <dgm:pt modelId="{4274D714-F2A3-458A-9CF2-192818B69E8B}" type="pres">
      <dgm:prSet presAssocID="{5EBB7314-8289-44BD-844D-25BE070E6829}" presName="linearFlow" presStyleCnt="0">
        <dgm:presLayoutVars>
          <dgm:resizeHandles val="exact"/>
        </dgm:presLayoutVars>
      </dgm:prSet>
      <dgm:spPr/>
    </dgm:pt>
    <dgm:pt modelId="{DB384813-4387-44BB-8C24-2EB64A548E29}" type="pres">
      <dgm:prSet presAssocID="{84154746-2DD5-4E6A-BFF8-17765F82AD91}" presName="node" presStyleLbl="node1" presStyleIdx="0" presStyleCnt="3" custScaleX="327791">
        <dgm:presLayoutVars>
          <dgm:bulletEnabled val="1"/>
        </dgm:presLayoutVars>
      </dgm:prSet>
      <dgm:spPr/>
      <dgm:t>
        <a:bodyPr/>
        <a:lstStyle/>
        <a:p>
          <a:endParaRPr lang="en-IN"/>
        </a:p>
      </dgm:t>
    </dgm:pt>
    <dgm:pt modelId="{4005F8F8-FE51-4E51-ADC7-279F5F289CC2}" type="pres">
      <dgm:prSet presAssocID="{63DFA228-FD01-4289-9497-F4AC3B19E8F8}" presName="sibTrans" presStyleLbl="sibTrans2D1" presStyleIdx="0" presStyleCnt="2"/>
      <dgm:spPr/>
      <dgm:t>
        <a:bodyPr/>
        <a:lstStyle/>
        <a:p>
          <a:endParaRPr lang="en-IN"/>
        </a:p>
      </dgm:t>
    </dgm:pt>
    <dgm:pt modelId="{ABF554B1-1D20-479E-9015-6794143EB7D3}" type="pres">
      <dgm:prSet presAssocID="{63DFA228-FD01-4289-9497-F4AC3B19E8F8}" presName="connectorText" presStyleLbl="sibTrans2D1" presStyleIdx="0" presStyleCnt="2"/>
      <dgm:spPr/>
      <dgm:t>
        <a:bodyPr/>
        <a:lstStyle/>
        <a:p>
          <a:endParaRPr lang="en-IN"/>
        </a:p>
      </dgm:t>
    </dgm:pt>
    <dgm:pt modelId="{85C46772-BE90-4634-9423-6940F5D91372}" type="pres">
      <dgm:prSet presAssocID="{6BA0D54D-FAE7-42F0-BD53-EE470C730E1B}" presName="node" presStyleLbl="node1" presStyleIdx="1" presStyleCnt="3" custScaleX="327791">
        <dgm:presLayoutVars>
          <dgm:bulletEnabled val="1"/>
        </dgm:presLayoutVars>
      </dgm:prSet>
      <dgm:spPr/>
      <dgm:t>
        <a:bodyPr/>
        <a:lstStyle/>
        <a:p>
          <a:endParaRPr lang="en-IN"/>
        </a:p>
      </dgm:t>
    </dgm:pt>
    <dgm:pt modelId="{B2360755-EF51-4354-86B5-3F322DF1E30E}" type="pres">
      <dgm:prSet presAssocID="{DFAB996D-6965-4F92-BC83-2EECAA90BFE0}" presName="sibTrans" presStyleLbl="sibTrans2D1" presStyleIdx="1" presStyleCnt="2"/>
      <dgm:spPr/>
      <dgm:t>
        <a:bodyPr/>
        <a:lstStyle/>
        <a:p>
          <a:endParaRPr lang="en-IN"/>
        </a:p>
      </dgm:t>
    </dgm:pt>
    <dgm:pt modelId="{8282FB5C-0877-4E71-8B8E-8E6D98DAD366}" type="pres">
      <dgm:prSet presAssocID="{DFAB996D-6965-4F92-BC83-2EECAA90BFE0}" presName="connectorText" presStyleLbl="sibTrans2D1" presStyleIdx="1" presStyleCnt="2"/>
      <dgm:spPr/>
      <dgm:t>
        <a:bodyPr/>
        <a:lstStyle/>
        <a:p>
          <a:endParaRPr lang="en-IN"/>
        </a:p>
      </dgm:t>
    </dgm:pt>
    <dgm:pt modelId="{1BE6DFF3-AB8D-4E32-9B8F-64A83E5572F4}" type="pres">
      <dgm:prSet presAssocID="{D804821A-26C6-4ADD-A057-22438AFCB49D}" presName="node" presStyleLbl="node1" presStyleIdx="2" presStyleCnt="3" custScaleX="320665">
        <dgm:presLayoutVars>
          <dgm:bulletEnabled val="1"/>
        </dgm:presLayoutVars>
      </dgm:prSet>
      <dgm:spPr/>
      <dgm:t>
        <a:bodyPr/>
        <a:lstStyle/>
        <a:p>
          <a:endParaRPr lang="en-IN"/>
        </a:p>
      </dgm:t>
    </dgm:pt>
  </dgm:ptLst>
  <dgm:cxnLst>
    <dgm:cxn modelId="{FE82251B-0BF1-4A8A-A965-823C440D4D5C}" srcId="{5EBB7314-8289-44BD-844D-25BE070E6829}" destId="{6BA0D54D-FAE7-42F0-BD53-EE470C730E1B}" srcOrd="1" destOrd="0" parTransId="{526BE7B6-FCB7-4D50-9AD2-E1AE02474520}" sibTransId="{DFAB996D-6965-4F92-BC83-2EECAA90BFE0}"/>
    <dgm:cxn modelId="{05F609B2-A279-4958-B71B-28D34BF21EBF}" type="presOf" srcId="{63DFA228-FD01-4289-9497-F4AC3B19E8F8}" destId="{4005F8F8-FE51-4E51-ADC7-279F5F289CC2}" srcOrd="0" destOrd="0" presId="urn:microsoft.com/office/officeart/2005/8/layout/process2"/>
    <dgm:cxn modelId="{B84C26EF-C71C-461D-9D72-8005BCE5B960}" type="presOf" srcId="{84154746-2DD5-4E6A-BFF8-17765F82AD91}" destId="{DB384813-4387-44BB-8C24-2EB64A548E29}" srcOrd="0" destOrd="0" presId="urn:microsoft.com/office/officeart/2005/8/layout/process2"/>
    <dgm:cxn modelId="{02F3AE61-8AD7-42B9-A944-2E36BBD417C8}" type="presOf" srcId="{5EBB7314-8289-44BD-844D-25BE070E6829}" destId="{4274D714-F2A3-458A-9CF2-192818B69E8B}" srcOrd="0" destOrd="0" presId="urn:microsoft.com/office/officeart/2005/8/layout/process2"/>
    <dgm:cxn modelId="{96114C9A-4BA6-47B6-8CD8-46FF6937A4AF}" srcId="{5EBB7314-8289-44BD-844D-25BE070E6829}" destId="{84154746-2DD5-4E6A-BFF8-17765F82AD91}" srcOrd="0" destOrd="0" parTransId="{E58195CF-FA26-4DF5-BD09-CAE6E2004A3E}" sibTransId="{63DFA228-FD01-4289-9497-F4AC3B19E8F8}"/>
    <dgm:cxn modelId="{2A4436C4-B8C1-4CF5-A024-9DAA6451F56B}" type="presOf" srcId="{6BA0D54D-FAE7-42F0-BD53-EE470C730E1B}" destId="{85C46772-BE90-4634-9423-6940F5D91372}" srcOrd="0" destOrd="0" presId="urn:microsoft.com/office/officeart/2005/8/layout/process2"/>
    <dgm:cxn modelId="{C3AEB06A-2BEE-494C-84C2-668017B3A950}" srcId="{5EBB7314-8289-44BD-844D-25BE070E6829}" destId="{D804821A-26C6-4ADD-A057-22438AFCB49D}" srcOrd="2" destOrd="0" parTransId="{212C1BD1-37E3-409B-9101-24693983806D}" sibTransId="{0055F9FB-F127-4B2E-892C-9FB356A8B37A}"/>
    <dgm:cxn modelId="{46EC3EA2-6961-4837-B9AB-B8D0C5100B99}" type="presOf" srcId="{DFAB996D-6965-4F92-BC83-2EECAA90BFE0}" destId="{8282FB5C-0877-4E71-8B8E-8E6D98DAD366}" srcOrd="1" destOrd="0" presId="urn:microsoft.com/office/officeart/2005/8/layout/process2"/>
    <dgm:cxn modelId="{C4E73C1F-2A51-4B79-94C1-52B8E6D3E79D}" type="presOf" srcId="{DFAB996D-6965-4F92-BC83-2EECAA90BFE0}" destId="{B2360755-EF51-4354-86B5-3F322DF1E30E}" srcOrd="0" destOrd="0" presId="urn:microsoft.com/office/officeart/2005/8/layout/process2"/>
    <dgm:cxn modelId="{D33DD536-2950-48EF-AC05-1AD85969C4A1}" type="presOf" srcId="{63DFA228-FD01-4289-9497-F4AC3B19E8F8}" destId="{ABF554B1-1D20-479E-9015-6794143EB7D3}" srcOrd="1" destOrd="0" presId="urn:microsoft.com/office/officeart/2005/8/layout/process2"/>
    <dgm:cxn modelId="{E253C467-A496-4CE1-BC8E-220FCBBF1093}" type="presOf" srcId="{D804821A-26C6-4ADD-A057-22438AFCB49D}" destId="{1BE6DFF3-AB8D-4E32-9B8F-64A83E5572F4}" srcOrd="0" destOrd="0" presId="urn:microsoft.com/office/officeart/2005/8/layout/process2"/>
    <dgm:cxn modelId="{ECDDC75D-E793-442F-A575-CEA0196FF983}" type="presParOf" srcId="{4274D714-F2A3-458A-9CF2-192818B69E8B}" destId="{DB384813-4387-44BB-8C24-2EB64A548E29}" srcOrd="0" destOrd="0" presId="urn:microsoft.com/office/officeart/2005/8/layout/process2"/>
    <dgm:cxn modelId="{7182FEBD-6EEC-4DED-AF6E-3162C4F439EB}" type="presParOf" srcId="{4274D714-F2A3-458A-9CF2-192818B69E8B}" destId="{4005F8F8-FE51-4E51-ADC7-279F5F289CC2}" srcOrd="1" destOrd="0" presId="urn:microsoft.com/office/officeart/2005/8/layout/process2"/>
    <dgm:cxn modelId="{5FABCA84-A5BB-43BB-B9F2-9193A9D50B3D}" type="presParOf" srcId="{4005F8F8-FE51-4E51-ADC7-279F5F289CC2}" destId="{ABF554B1-1D20-479E-9015-6794143EB7D3}" srcOrd="0" destOrd="0" presId="urn:microsoft.com/office/officeart/2005/8/layout/process2"/>
    <dgm:cxn modelId="{F84F1148-71CB-473E-9515-ABB7CFE1B12B}" type="presParOf" srcId="{4274D714-F2A3-458A-9CF2-192818B69E8B}" destId="{85C46772-BE90-4634-9423-6940F5D91372}" srcOrd="2" destOrd="0" presId="urn:microsoft.com/office/officeart/2005/8/layout/process2"/>
    <dgm:cxn modelId="{20B6DE41-757F-409A-B873-6296D4CCBF79}" type="presParOf" srcId="{4274D714-F2A3-458A-9CF2-192818B69E8B}" destId="{B2360755-EF51-4354-86B5-3F322DF1E30E}" srcOrd="3" destOrd="0" presId="urn:microsoft.com/office/officeart/2005/8/layout/process2"/>
    <dgm:cxn modelId="{699BFCCE-F595-4719-A8EA-85DDB4919F40}" type="presParOf" srcId="{B2360755-EF51-4354-86B5-3F322DF1E30E}" destId="{8282FB5C-0877-4E71-8B8E-8E6D98DAD366}" srcOrd="0" destOrd="0" presId="urn:microsoft.com/office/officeart/2005/8/layout/process2"/>
    <dgm:cxn modelId="{FD990364-8945-4477-9C10-7209D207C1E9}" type="presParOf" srcId="{4274D714-F2A3-458A-9CF2-192818B69E8B}" destId="{1BE6DFF3-AB8D-4E32-9B8F-64A83E5572F4}"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1FE79-0A1B-4D5B-AF48-46CD60457A1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N"/>
        </a:p>
      </dgm:t>
    </dgm:pt>
    <dgm:pt modelId="{D4453C6F-A187-4CD3-8414-EBD7B9A32116}">
      <dgm:prSet phldrT="[Text]"/>
      <dgm:spPr>
        <a:solidFill>
          <a:schemeClr val="accent6">
            <a:lumMod val="75000"/>
          </a:schemeClr>
        </a:solidFill>
      </dgm:spPr>
      <dgm:t>
        <a:bodyPr/>
        <a:lstStyle/>
        <a:p>
          <a:r>
            <a:rPr lang="en-US" dirty="0" smtClean="0">
              <a:latin typeface="Calibri" pitchFamily="34" charset="0"/>
            </a:rPr>
            <a:t>Design safety.</a:t>
          </a:r>
          <a:endParaRPr lang="en-IN" dirty="0">
            <a:latin typeface="Calibri" pitchFamily="34" charset="0"/>
          </a:endParaRPr>
        </a:p>
      </dgm:t>
    </dgm:pt>
    <dgm:pt modelId="{E56A1187-201A-48CA-A6F4-A74DB2F84A58}" type="parTrans" cxnId="{E11E25CB-BEB7-4EF5-B91A-35E8A6F17676}">
      <dgm:prSet/>
      <dgm:spPr/>
      <dgm:t>
        <a:bodyPr/>
        <a:lstStyle/>
        <a:p>
          <a:endParaRPr lang="en-IN"/>
        </a:p>
      </dgm:t>
    </dgm:pt>
    <dgm:pt modelId="{94500114-9590-46A5-AD4A-DDEF6D3FA6CC}" type="sibTrans" cxnId="{E11E25CB-BEB7-4EF5-B91A-35E8A6F17676}">
      <dgm:prSet/>
      <dgm:spPr/>
      <dgm:t>
        <a:bodyPr/>
        <a:lstStyle/>
        <a:p>
          <a:endParaRPr lang="en-IN"/>
        </a:p>
      </dgm:t>
    </dgm:pt>
    <dgm:pt modelId="{D51E35EE-AF7F-4D73-8463-EF715531656D}">
      <dgm:prSet phldrT="[Text]"/>
      <dgm:spPr/>
      <dgm:t>
        <a:bodyPr/>
        <a:lstStyle/>
        <a:p>
          <a:r>
            <a:rPr lang="en-US" dirty="0" smtClean="0">
              <a:latin typeface="Calibri" pitchFamily="34" charset="0"/>
            </a:rPr>
            <a:t>Furniture and appliance safety.</a:t>
          </a:r>
          <a:endParaRPr lang="en-IN" dirty="0">
            <a:latin typeface="Calibri" pitchFamily="34" charset="0"/>
          </a:endParaRPr>
        </a:p>
      </dgm:t>
    </dgm:pt>
    <dgm:pt modelId="{8B70692A-CACC-48BA-9F1E-014DEB0A11DE}" type="parTrans" cxnId="{F3B34FE3-FF2F-4CC8-BD3E-E48BF27B52FE}">
      <dgm:prSet/>
      <dgm:spPr/>
      <dgm:t>
        <a:bodyPr/>
        <a:lstStyle/>
        <a:p>
          <a:endParaRPr lang="en-IN"/>
        </a:p>
      </dgm:t>
    </dgm:pt>
    <dgm:pt modelId="{AADBA15A-F1DC-4202-BC75-B22AC8DFA13C}" type="sibTrans" cxnId="{F3B34FE3-FF2F-4CC8-BD3E-E48BF27B52FE}">
      <dgm:prSet/>
      <dgm:spPr/>
      <dgm:t>
        <a:bodyPr/>
        <a:lstStyle/>
        <a:p>
          <a:endParaRPr lang="en-IN"/>
        </a:p>
      </dgm:t>
    </dgm:pt>
    <dgm:pt modelId="{2C3E5B0F-16DC-474C-A92B-A30E6B115ED4}">
      <dgm:prSet phldrT="[Text]"/>
      <dgm:spPr>
        <a:solidFill>
          <a:srgbClr val="FF6699"/>
        </a:solidFill>
      </dgm:spPr>
      <dgm:t>
        <a:bodyPr/>
        <a:lstStyle/>
        <a:p>
          <a:r>
            <a:rPr lang="en-US" dirty="0" smtClean="0">
              <a:latin typeface="Calibri" pitchFamily="34" charset="0"/>
            </a:rPr>
            <a:t>Toys and equipment safety.</a:t>
          </a:r>
          <a:endParaRPr lang="en-IN" dirty="0">
            <a:latin typeface="Calibri" pitchFamily="34" charset="0"/>
          </a:endParaRPr>
        </a:p>
      </dgm:t>
    </dgm:pt>
    <dgm:pt modelId="{4DC239A8-A26F-48AD-AB90-B7FBA941F9B3}" type="parTrans" cxnId="{9E5257E9-F6DD-44A0-93BD-4839C53ACAF1}">
      <dgm:prSet/>
      <dgm:spPr/>
      <dgm:t>
        <a:bodyPr/>
        <a:lstStyle/>
        <a:p>
          <a:endParaRPr lang="en-IN"/>
        </a:p>
      </dgm:t>
    </dgm:pt>
    <dgm:pt modelId="{8898E94B-29CC-493C-945F-55841DF95E0F}" type="sibTrans" cxnId="{9E5257E9-F6DD-44A0-93BD-4839C53ACAF1}">
      <dgm:prSet/>
      <dgm:spPr/>
      <dgm:t>
        <a:bodyPr/>
        <a:lstStyle/>
        <a:p>
          <a:endParaRPr lang="en-IN"/>
        </a:p>
      </dgm:t>
    </dgm:pt>
    <dgm:pt modelId="{B19660FB-8FDD-4367-9FAA-5717869656CC}">
      <dgm:prSet phldrT="[Text]"/>
      <dgm:spPr>
        <a:solidFill>
          <a:srgbClr val="0099FF"/>
        </a:solidFill>
      </dgm:spPr>
      <dgm:t>
        <a:bodyPr/>
        <a:lstStyle/>
        <a:p>
          <a:r>
            <a:rPr lang="en-US" dirty="0" smtClean="0">
              <a:latin typeface="Calibri" pitchFamily="34" charset="0"/>
            </a:rPr>
            <a:t>Bus safety.</a:t>
          </a:r>
          <a:endParaRPr lang="en-IN" dirty="0">
            <a:latin typeface="Calibri" pitchFamily="34" charset="0"/>
          </a:endParaRPr>
        </a:p>
      </dgm:t>
    </dgm:pt>
    <dgm:pt modelId="{B7D21CA1-A3E4-4315-803E-B45BDB677EBF}" type="parTrans" cxnId="{2D05BA02-8FC0-423E-A643-1E51B1B47D96}">
      <dgm:prSet/>
      <dgm:spPr/>
      <dgm:t>
        <a:bodyPr/>
        <a:lstStyle/>
        <a:p>
          <a:endParaRPr lang="en-IN"/>
        </a:p>
      </dgm:t>
    </dgm:pt>
    <dgm:pt modelId="{EBF92915-25DD-4634-A661-2A61CD29FC2B}" type="sibTrans" cxnId="{2D05BA02-8FC0-423E-A643-1E51B1B47D96}">
      <dgm:prSet/>
      <dgm:spPr/>
      <dgm:t>
        <a:bodyPr/>
        <a:lstStyle/>
        <a:p>
          <a:endParaRPr lang="en-IN"/>
        </a:p>
      </dgm:t>
    </dgm:pt>
    <dgm:pt modelId="{D2335018-F114-42A9-88AC-56E9AD68434E}">
      <dgm:prSet phldrT="[Text]"/>
      <dgm:spPr>
        <a:solidFill>
          <a:srgbClr val="9966FF"/>
        </a:solidFill>
      </dgm:spPr>
      <dgm:t>
        <a:bodyPr/>
        <a:lstStyle/>
        <a:p>
          <a:r>
            <a:rPr lang="en-US" dirty="0" smtClean="0">
              <a:latin typeface="Calibri" pitchFamily="34" charset="0"/>
            </a:rPr>
            <a:t>Staircase safety. </a:t>
          </a:r>
          <a:endParaRPr lang="en-IN" dirty="0">
            <a:latin typeface="Calibri" pitchFamily="34" charset="0"/>
          </a:endParaRPr>
        </a:p>
      </dgm:t>
    </dgm:pt>
    <dgm:pt modelId="{53250911-C0C2-4694-A0EB-576CCA431582}" type="parTrans" cxnId="{2A22FE61-517E-41CF-BDA0-F7628B8AE5AC}">
      <dgm:prSet/>
      <dgm:spPr/>
      <dgm:t>
        <a:bodyPr/>
        <a:lstStyle/>
        <a:p>
          <a:endParaRPr lang="en-IN"/>
        </a:p>
      </dgm:t>
    </dgm:pt>
    <dgm:pt modelId="{4A530236-06BC-464C-8CBA-1A611051CA46}" type="sibTrans" cxnId="{2A22FE61-517E-41CF-BDA0-F7628B8AE5AC}">
      <dgm:prSet/>
      <dgm:spPr/>
      <dgm:t>
        <a:bodyPr/>
        <a:lstStyle/>
        <a:p>
          <a:endParaRPr lang="en-IN"/>
        </a:p>
      </dgm:t>
    </dgm:pt>
    <dgm:pt modelId="{01000A84-6D4A-4FF2-B3FA-2E9142B2051A}" type="pres">
      <dgm:prSet presAssocID="{C141FE79-0A1B-4D5B-AF48-46CD60457A1D}" presName="diagram" presStyleCnt="0">
        <dgm:presLayoutVars>
          <dgm:dir/>
          <dgm:resizeHandles val="exact"/>
        </dgm:presLayoutVars>
      </dgm:prSet>
      <dgm:spPr/>
      <dgm:t>
        <a:bodyPr/>
        <a:lstStyle/>
        <a:p>
          <a:endParaRPr lang="en-IN"/>
        </a:p>
      </dgm:t>
    </dgm:pt>
    <dgm:pt modelId="{2D9F53E4-56E7-4B73-AF32-47AA7B91113B}" type="pres">
      <dgm:prSet presAssocID="{D4453C6F-A187-4CD3-8414-EBD7B9A32116}" presName="node" presStyleLbl="node1" presStyleIdx="0" presStyleCnt="5">
        <dgm:presLayoutVars>
          <dgm:bulletEnabled val="1"/>
        </dgm:presLayoutVars>
      </dgm:prSet>
      <dgm:spPr/>
      <dgm:t>
        <a:bodyPr/>
        <a:lstStyle/>
        <a:p>
          <a:endParaRPr lang="en-IN"/>
        </a:p>
      </dgm:t>
    </dgm:pt>
    <dgm:pt modelId="{B9067CEC-7EA6-4094-989D-04FE2A74984F}" type="pres">
      <dgm:prSet presAssocID="{94500114-9590-46A5-AD4A-DDEF6D3FA6CC}" presName="sibTrans" presStyleCnt="0"/>
      <dgm:spPr/>
    </dgm:pt>
    <dgm:pt modelId="{C68EE524-3D6A-4E3B-9778-606F6BEDAC6B}" type="pres">
      <dgm:prSet presAssocID="{D51E35EE-AF7F-4D73-8463-EF715531656D}" presName="node" presStyleLbl="node1" presStyleIdx="1" presStyleCnt="5">
        <dgm:presLayoutVars>
          <dgm:bulletEnabled val="1"/>
        </dgm:presLayoutVars>
      </dgm:prSet>
      <dgm:spPr/>
      <dgm:t>
        <a:bodyPr/>
        <a:lstStyle/>
        <a:p>
          <a:endParaRPr lang="en-IN"/>
        </a:p>
      </dgm:t>
    </dgm:pt>
    <dgm:pt modelId="{13297E4F-8F80-457A-9902-AB963C3A98DB}" type="pres">
      <dgm:prSet presAssocID="{AADBA15A-F1DC-4202-BC75-B22AC8DFA13C}" presName="sibTrans" presStyleCnt="0"/>
      <dgm:spPr/>
    </dgm:pt>
    <dgm:pt modelId="{9E68A62D-687A-42A2-9A53-9D86BB99E2B6}" type="pres">
      <dgm:prSet presAssocID="{2C3E5B0F-16DC-474C-A92B-A30E6B115ED4}" presName="node" presStyleLbl="node1" presStyleIdx="2" presStyleCnt="5" custLinFactNeighborX="-1197" custLinFactNeighborY="2646">
        <dgm:presLayoutVars>
          <dgm:bulletEnabled val="1"/>
        </dgm:presLayoutVars>
      </dgm:prSet>
      <dgm:spPr/>
      <dgm:t>
        <a:bodyPr/>
        <a:lstStyle/>
        <a:p>
          <a:endParaRPr lang="en-IN"/>
        </a:p>
      </dgm:t>
    </dgm:pt>
    <dgm:pt modelId="{76596446-0CCB-4C3A-A9B1-72F5C80CBCE4}" type="pres">
      <dgm:prSet presAssocID="{8898E94B-29CC-493C-945F-55841DF95E0F}" presName="sibTrans" presStyleCnt="0"/>
      <dgm:spPr/>
    </dgm:pt>
    <dgm:pt modelId="{D306352F-9F86-4860-AA8A-1C3A7A28F167}" type="pres">
      <dgm:prSet presAssocID="{B19660FB-8FDD-4367-9FAA-5717869656CC}" presName="node" presStyleLbl="node1" presStyleIdx="3" presStyleCnt="5">
        <dgm:presLayoutVars>
          <dgm:bulletEnabled val="1"/>
        </dgm:presLayoutVars>
      </dgm:prSet>
      <dgm:spPr/>
      <dgm:t>
        <a:bodyPr/>
        <a:lstStyle/>
        <a:p>
          <a:endParaRPr lang="en-IN"/>
        </a:p>
      </dgm:t>
    </dgm:pt>
    <dgm:pt modelId="{B77E5685-65FA-48F4-B165-FDE7E72FBF26}" type="pres">
      <dgm:prSet presAssocID="{EBF92915-25DD-4634-A661-2A61CD29FC2B}" presName="sibTrans" presStyleCnt="0"/>
      <dgm:spPr/>
    </dgm:pt>
    <dgm:pt modelId="{038C686F-45E6-44B0-B94D-E9200142FA38}" type="pres">
      <dgm:prSet presAssocID="{D2335018-F114-42A9-88AC-56E9AD68434E}" presName="node" presStyleLbl="node1" presStyleIdx="4" presStyleCnt="5">
        <dgm:presLayoutVars>
          <dgm:bulletEnabled val="1"/>
        </dgm:presLayoutVars>
      </dgm:prSet>
      <dgm:spPr/>
      <dgm:t>
        <a:bodyPr/>
        <a:lstStyle/>
        <a:p>
          <a:endParaRPr lang="en-IN"/>
        </a:p>
      </dgm:t>
    </dgm:pt>
  </dgm:ptLst>
  <dgm:cxnLst>
    <dgm:cxn modelId="{1A258BCC-260D-40E9-B529-EE60F9071792}" type="presOf" srcId="{2C3E5B0F-16DC-474C-A92B-A30E6B115ED4}" destId="{9E68A62D-687A-42A2-9A53-9D86BB99E2B6}" srcOrd="0" destOrd="0" presId="urn:microsoft.com/office/officeart/2005/8/layout/default"/>
    <dgm:cxn modelId="{9E5257E9-F6DD-44A0-93BD-4839C53ACAF1}" srcId="{C141FE79-0A1B-4D5B-AF48-46CD60457A1D}" destId="{2C3E5B0F-16DC-474C-A92B-A30E6B115ED4}" srcOrd="2" destOrd="0" parTransId="{4DC239A8-A26F-48AD-AB90-B7FBA941F9B3}" sibTransId="{8898E94B-29CC-493C-945F-55841DF95E0F}"/>
    <dgm:cxn modelId="{AE22C7F3-D1F8-4D7C-A1C1-93C2318E2787}" type="presOf" srcId="{D51E35EE-AF7F-4D73-8463-EF715531656D}" destId="{C68EE524-3D6A-4E3B-9778-606F6BEDAC6B}" srcOrd="0" destOrd="0" presId="urn:microsoft.com/office/officeart/2005/8/layout/default"/>
    <dgm:cxn modelId="{2D05BA02-8FC0-423E-A643-1E51B1B47D96}" srcId="{C141FE79-0A1B-4D5B-AF48-46CD60457A1D}" destId="{B19660FB-8FDD-4367-9FAA-5717869656CC}" srcOrd="3" destOrd="0" parTransId="{B7D21CA1-A3E4-4315-803E-B45BDB677EBF}" sibTransId="{EBF92915-25DD-4634-A661-2A61CD29FC2B}"/>
    <dgm:cxn modelId="{AD8A37E6-3F53-45CA-9542-BBC369BEDB07}" type="presOf" srcId="{B19660FB-8FDD-4367-9FAA-5717869656CC}" destId="{D306352F-9F86-4860-AA8A-1C3A7A28F167}" srcOrd="0" destOrd="0" presId="urn:microsoft.com/office/officeart/2005/8/layout/default"/>
    <dgm:cxn modelId="{F3B34FE3-FF2F-4CC8-BD3E-E48BF27B52FE}" srcId="{C141FE79-0A1B-4D5B-AF48-46CD60457A1D}" destId="{D51E35EE-AF7F-4D73-8463-EF715531656D}" srcOrd="1" destOrd="0" parTransId="{8B70692A-CACC-48BA-9F1E-014DEB0A11DE}" sibTransId="{AADBA15A-F1DC-4202-BC75-B22AC8DFA13C}"/>
    <dgm:cxn modelId="{E11E25CB-BEB7-4EF5-B91A-35E8A6F17676}" srcId="{C141FE79-0A1B-4D5B-AF48-46CD60457A1D}" destId="{D4453C6F-A187-4CD3-8414-EBD7B9A32116}" srcOrd="0" destOrd="0" parTransId="{E56A1187-201A-48CA-A6F4-A74DB2F84A58}" sibTransId="{94500114-9590-46A5-AD4A-DDEF6D3FA6CC}"/>
    <dgm:cxn modelId="{77D9468E-79A4-4CB2-B72F-97EC574B77F3}" type="presOf" srcId="{D4453C6F-A187-4CD3-8414-EBD7B9A32116}" destId="{2D9F53E4-56E7-4B73-AF32-47AA7B91113B}" srcOrd="0" destOrd="0" presId="urn:microsoft.com/office/officeart/2005/8/layout/default"/>
    <dgm:cxn modelId="{2A22FE61-517E-41CF-BDA0-F7628B8AE5AC}" srcId="{C141FE79-0A1B-4D5B-AF48-46CD60457A1D}" destId="{D2335018-F114-42A9-88AC-56E9AD68434E}" srcOrd="4" destOrd="0" parTransId="{53250911-C0C2-4694-A0EB-576CCA431582}" sibTransId="{4A530236-06BC-464C-8CBA-1A611051CA46}"/>
    <dgm:cxn modelId="{C0B92E60-8626-4C02-8851-4F1166EB6F46}" type="presOf" srcId="{D2335018-F114-42A9-88AC-56E9AD68434E}" destId="{038C686F-45E6-44B0-B94D-E9200142FA38}" srcOrd="0" destOrd="0" presId="urn:microsoft.com/office/officeart/2005/8/layout/default"/>
    <dgm:cxn modelId="{90F2BA2D-14A5-40B5-B1D9-EFE36387E36A}" type="presOf" srcId="{C141FE79-0A1B-4D5B-AF48-46CD60457A1D}" destId="{01000A84-6D4A-4FF2-B3FA-2E9142B2051A}" srcOrd="0" destOrd="0" presId="urn:microsoft.com/office/officeart/2005/8/layout/default"/>
    <dgm:cxn modelId="{A47228F4-5216-4E5B-8796-584B3B3E8E0B}" type="presParOf" srcId="{01000A84-6D4A-4FF2-B3FA-2E9142B2051A}" destId="{2D9F53E4-56E7-4B73-AF32-47AA7B91113B}" srcOrd="0" destOrd="0" presId="urn:microsoft.com/office/officeart/2005/8/layout/default"/>
    <dgm:cxn modelId="{F7A6EA8D-0D75-4761-8987-9E7B61CC6DE0}" type="presParOf" srcId="{01000A84-6D4A-4FF2-B3FA-2E9142B2051A}" destId="{B9067CEC-7EA6-4094-989D-04FE2A74984F}" srcOrd="1" destOrd="0" presId="urn:microsoft.com/office/officeart/2005/8/layout/default"/>
    <dgm:cxn modelId="{062CCFB0-B83E-423F-83AD-0890E6C3A3A5}" type="presParOf" srcId="{01000A84-6D4A-4FF2-B3FA-2E9142B2051A}" destId="{C68EE524-3D6A-4E3B-9778-606F6BEDAC6B}" srcOrd="2" destOrd="0" presId="urn:microsoft.com/office/officeart/2005/8/layout/default"/>
    <dgm:cxn modelId="{8FE2A089-0DC2-45CF-84D2-EBCC5FDC340E}" type="presParOf" srcId="{01000A84-6D4A-4FF2-B3FA-2E9142B2051A}" destId="{13297E4F-8F80-457A-9902-AB963C3A98DB}" srcOrd="3" destOrd="0" presId="urn:microsoft.com/office/officeart/2005/8/layout/default"/>
    <dgm:cxn modelId="{3B46B5D2-1BF9-4D93-B68E-053AC731F64D}" type="presParOf" srcId="{01000A84-6D4A-4FF2-B3FA-2E9142B2051A}" destId="{9E68A62D-687A-42A2-9A53-9D86BB99E2B6}" srcOrd="4" destOrd="0" presId="urn:microsoft.com/office/officeart/2005/8/layout/default"/>
    <dgm:cxn modelId="{3D4C6343-68DA-4954-821E-59B53BE0FD92}" type="presParOf" srcId="{01000A84-6D4A-4FF2-B3FA-2E9142B2051A}" destId="{76596446-0CCB-4C3A-A9B1-72F5C80CBCE4}" srcOrd="5" destOrd="0" presId="urn:microsoft.com/office/officeart/2005/8/layout/default"/>
    <dgm:cxn modelId="{61BA4E13-CDA5-49D9-8A11-CD6BFF10A2A0}" type="presParOf" srcId="{01000A84-6D4A-4FF2-B3FA-2E9142B2051A}" destId="{D306352F-9F86-4860-AA8A-1C3A7A28F167}" srcOrd="6" destOrd="0" presId="urn:microsoft.com/office/officeart/2005/8/layout/default"/>
    <dgm:cxn modelId="{8BF0D365-44F1-40B8-B5DE-6A2134A12F0F}" type="presParOf" srcId="{01000A84-6D4A-4FF2-B3FA-2E9142B2051A}" destId="{B77E5685-65FA-48F4-B165-FDE7E72FBF26}" srcOrd="7" destOrd="0" presId="urn:microsoft.com/office/officeart/2005/8/layout/default"/>
    <dgm:cxn modelId="{FD01FB48-D3F7-4919-8F39-2604C876EB2A}" type="presParOf" srcId="{01000A84-6D4A-4FF2-B3FA-2E9142B2051A}" destId="{038C686F-45E6-44B0-B94D-E9200142FA38}" srcOrd="8"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62B52A9-4DE3-430E-ABA0-856E57C38E56}">
      <dsp:nvSpPr>
        <dsp:cNvPr id="0" name=""/>
        <dsp:cNvSpPr/>
      </dsp:nvSpPr>
      <dsp:spPr>
        <a:xfrm>
          <a:off x="930" y="18315"/>
          <a:ext cx="3627685" cy="2176611"/>
        </a:xfrm>
        <a:prstGeom prst="rect">
          <a:avLst/>
        </a:prstGeom>
        <a:blipFill rotWithShape="0">
          <a:blip xmlns:r="http://schemas.openxmlformats.org/officeDocument/2006/relationships" r:embed="rId1">
            <a:duotone>
              <a:schemeClr val="accent2">
                <a:hueOff val="0"/>
                <a:satOff val="0"/>
                <a:lumOff val="0"/>
                <a:alphaOff val="0"/>
                <a:shade val="40000"/>
                <a:satMod val="130000"/>
              </a:schemeClr>
              <a:schemeClr val="accent2">
                <a:hueOff val="0"/>
                <a:satOff val="0"/>
                <a:lumOff val="0"/>
                <a:alphaOff val="0"/>
                <a:satMod val="275000"/>
              </a:schemeClr>
            </a:duotone>
          </a:blip>
          <a:stretch/>
        </a:blipFill>
        <a:ln>
          <a:noFill/>
        </a:ln>
        <a:effectLst>
          <a:outerShdw blurRad="88900" dir="4200000" sx="105000" sy="105000" algn="t"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latin typeface="Calibri" pitchFamily="34" charset="0"/>
            </a:rPr>
            <a:t>S-SYSTEM</a:t>
          </a:r>
          <a:endParaRPr lang="en-IN" sz="4000" b="1" kern="1200" dirty="0">
            <a:latin typeface="Calibri" pitchFamily="34" charset="0"/>
          </a:endParaRPr>
        </a:p>
      </dsp:txBody>
      <dsp:txXfrm>
        <a:off x="930" y="18315"/>
        <a:ext cx="3627685" cy="2176611"/>
      </dsp:txXfrm>
    </dsp:sp>
    <dsp:sp modelId="{D7128B9C-04A5-423A-858E-2BDF307EDD1E}">
      <dsp:nvSpPr>
        <dsp:cNvPr id="0" name=""/>
        <dsp:cNvSpPr/>
      </dsp:nvSpPr>
      <dsp:spPr>
        <a:xfrm>
          <a:off x="3991384" y="18315"/>
          <a:ext cx="3627685" cy="2176611"/>
        </a:xfrm>
        <a:prstGeom prst="rect">
          <a:avLst/>
        </a:prstGeom>
        <a:blipFill rotWithShape="0">
          <a:blip xmlns:r="http://schemas.openxmlformats.org/officeDocument/2006/relationships" r:embed="rId1">
            <a:duotone>
              <a:schemeClr val="accent2">
                <a:hueOff val="-391943"/>
                <a:satOff val="0"/>
                <a:lumOff val="0"/>
                <a:alphaOff val="0"/>
                <a:shade val="40000"/>
                <a:satMod val="130000"/>
              </a:schemeClr>
              <a:schemeClr val="accent2">
                <a:hueOff val="-391943"/>
                <a:satOff val="0"/>
                <a:lumOff val="0"/>
                <a:alphaOff val="0"/>
                <a:satMod val="275000"/>
              </a:schemeClr>
            </a:duotone>
          </a:blip>
          <a:stretch/>
        </a:blipFill>
        <a:ln>
          <a:noFill/>
        </a:ln>
        <a:effectLst>
          <a:outerShdw blurRad="88900" dir="4200000" sx="105000" sy="105000" algn="t"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latin typeface="Calibri" pitchFamily="34" charset="0"/>
            </a:rPr>
            <a:t>A-ABUSE</a:t>
          </a:r>
          <a:endParaRPr lang="en-IN" sz="4000" b="1" kern="1200" dirty="0">
            <a:latin typeface="Calibri" pitchFamily="34" charset="0"/>
          </a:endParaRPr>
        </a:p>
      </dsp:txBody>
      <dsp:txXfrm>
        <a:off x="3991384" y="18315"/>
        <a:ext cx="3627685" cy="2176611"/>
      </dsp:txXfrm>
    </dsp:sp>
    <dsp:sp modelId="{7073F3FD-05EB-4C22-AD82-01997865747F}">
      <dsp:nvSpPr>
        <dsp:cNvPr id="0" name=""/>
        <dsp:cNvSpPr/>
      </dsp:nvSpPr>
      <dsp:spPr>
        <a:xfrm>
          <a:off x="930" y="2557695"/>
          <a:ext cx="3627685" cy="2176611"/>
        </a:xfrm>
        <a:prstGeom prst="rect">
          <a:avLst/>
        </a:prstGeom>
        <a:blipFill rotWithShape="0">
          <a:blip xmlns:r="http://schemas.openxmlformats.org/officeDocument/2006/relationships" r:embed="rId1">
            <a:duotone>
              <a:schemeClr val="accent2">
                <a:hueOff val="-783886"/>
                <a:satOff val="0"/>
                <a:lumOff val="0"/>
                <a:alphaOff val="0"/>
                <a:shade val="40000"/>
                <a:satMod val="130000"/>
              </a:schemeClr>
              <a:schemeClr val="accent2">
                <a:hueOff val="-783886"/>
                <a:satOff val="0"/>
                <a:lumOff val="0"/>
                <a:alphaOff val="0"/>
                <a:satMod val="275000"/>
              </a:schemeClr>
            </a:duotone>
          </a:blip>
          <a:stretch/>
        </a:blipFill>
        <a:ln>
          <a:noFill/>
        </a:ln>
        <a:effectLst>
          <a:outerShdw blurRad="88900" dir="4200000" sx="105000" sy="105000" algn="t"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latin typeface="Calibri" pitchFamily="34" charset="0"/>
            </a:rPr>
            <a:t>F-FORESIGHT</a:t>
          </a:r>
          <a:endParaRPr lang="en-IN" sz="4000" b="1" kern="1200" dirty="0">
            <a:latin typeface="Calibri" pitchFamily="34" charset="0"/>
          </a:endParaRPr>
        </a:p>
      </dsp:txBody>
      <dsp:txXfrm>
        <a:off x="930" y="2557695"/>
        <a:ext cx="3627685" cy="2176611"/>
      </dsp:txXfrm>
    </dsp:sp>
    <dsp:sp modelId="{D460D92A-4DA6-4DDE-960E-E1C370764E93}">
      <dsp:nvSpPr>
        <dsp:cNvPr id="0" name=""/>
        <dsp:cNvSpPr/>
      </dsp:nvSpPr>
      <dsp:spPr>
        <a:xfrm>
          <a:off x="3991384" y="2557695"/>
          <a:ext cx="3627685" cy="2176611"/>
        </a:xfrm>
        <a:prstGeom prst="rect">
          <a:avLst/>
        </a:prstGeom>
        <a:blipFill rotWithShape="0">
          <a:blip xmlns:r="http://schemas.openxmlformats.org/officeDocument/2006/relationships" r:embed="rId1">
            <a:duotone>
              <a:schemeClr val="accent2">
                <a:hueOff val="-1175829"/>
                <a:satOff val="0"/>
                <a:lumOff val="0"/>
                <a:alphaOff val="0"/>
                <a:shade val="40000"/>
                <a:satMod val="130000"/>
              </a:schemeClr>
              <a:schemeClr val="accent2">
                <a:hueOff val="-1175829"/>
                <a:satOff val="0"/>
                <a:lumOff val="0"/>
                <a:alphaOff val="0"/>
                <a:satMod val="275000"/>
              </a:schemeClr>
            </a:duotone>
          </a:blip>
          <a:stretch/>
        </a:blipFill>
        <a:ln>
          <a:noFill/>
        </a:ln>
        <a:effectLst>
          <a:outerShdw blurRad="88900" dir="4200000" sx="105000" sy="105000" algn="t" rotWithShape="0">
            <a:srgbClr val="000000">
              <a:alpha val="4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US" sz="4000" b="1" kern="1200" dirty="0" smtClean="0">
              <a:latin typeface="Calibri" pitchFamily="34" charset="0"/>
            </a:rPr>
            <a:t>E-ENVIRONMENT</a:t>
          </a:r>
          <a:endParaRPr lang="en-IN" sz="4000" b="1" kern="1200" dirty="0">
            <a:latin typeface="Calibri" pitchFamily="34" charset="0"/>
          </a:endParaRPr>
        </a:p>
      </dsp:txBody>
      <dsp:txXfrm>
        <a:off x="3991384" y="2557695"/>
        <a:ext cx="3627685" cy="217661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945991-4949-46AA-9565-82456F405C11}">
      <dsp:nvSpPr>
        <dsp:cNvPr id="0" name=""/>
        <dsp:cNvSpPr/>
      </dsp:nvSpPr>
      <dsp:spPr>
        <a:xfrm>
          <a:off x="0" y="2868459"/>
          <a:ext cx="7128933" cy="1882019"/>
        </a:xfrm>
        <a:prstGeom prst="rect">
          <a:avLst/>
        </a:prstGeom>
        <a:solidFill>
          <a:schemeClr val="accent6">
            <a:lumMod val="20000"/>
            <a:lumOff val="80000"/>
          </a:schemeClr>
        </a:solidFill>
        <a:ln w="317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b="1" kern="1200" dirty="0" smtClean="0">
              <a:solidFill>
                <a:schemeClr val="accent6">
                  <a:lumMod val="75000"/>
                </a:schemeClr>
              </a:solidFill>
              <a:latin typeface="Calibri" pitchFamily="34" charset="0"/>
            </a:rPr>
            <a:t>WHAT ARE YOUR SAFETY SYSTEMS?</a:t>
          </a:r>
        </a:p>
        <a:p>
          <a:pPr lvl="0" algn="ctr" defTabSz="1333500">
            <a:lnSpc>
              <a:spcPct val="90000"/>
            </a:lnSpc>
            <a:spcBef>
              <a:spcPct val="0"/>
            </a:spcBef>
            <a:spcAft>
              <a:spcPct val="35000"/>
            </a:spcAft>
          </a:pPr>
          <a:r>
            <a:rPr lang="en-US" sz="3000" b="1" kern="1200" dirty="0" smtClean="0">
              <a:solidFill>
                <a:schemeClr val="accent6">
                  <a:lumMod val="75000"/>
                </a:schemeClr>
              </a:solidFill>
              <a:latin typeface="Calibri" pitchFamily="34" charset="0"/>
            </a:rPr>
            <a:t>AND WHO ALL ARE AWARE OF THE SAME?</a:t>
          </a:r>
          <a:endParaRPr lang="en-IN" sz="3000" kern="1200" dirty="0">
            <a:solidFill>
              <a:schemeClr val="accent6">
                <a:lumMod val="75000"/>
              </a:schemeClr>
            </a:solidFill>
          </a:endParaRPr>
        </a:p>
      </dsp:txBody>
      <dsp:txXfrm>
        <a:off x="0" y="2868459"/>
        <a:ext cx="7128933" cy="1882019"/>
      </dsp:txXfrm>
    </dsp:sp>
    <dsp:sp modelId="{F181572C-07C2-460B-9F78-D52D7A4DFF75}">
      <dsp:nvSpPr>
        <dsp:cNvPr id="0" name=""/>
        <dsp:cNvSpPr/>
      </dsp:nvSpPr>
      <dsp:spPr>
        <a:xfrm rot="10800000">
          <a:off x="0" y="0"/>
          <a:ext cx="7128933" cy="2894546"/>
        </a:xfrm>
        <a:prstGeom prst="upArrowCallout">
          <a:avLst/>
        </a:prstGeom>
        <a:solidFill>
          <a:schemeClr val="accent5">
            <a:hueOff val="16233880"/>
            <a:satOff val="-30410"/>
            <a:lumOff val="2940"/>
            <a:alphaOff val="0"/>
          </a:schemeClr>
        </a:solidFill>
        <a:ln w="317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4048" tIns="384048" rIns="384048" bIns="384048" numCol="1" spcCol="1270" anchor="ctr" anchorCtr="0">
          <a:noAutofit/>
        </a:bodyPr>
        <a:lstStyle/>
        <a:p>
          <a:pPr lvl="0" algn="ctr" defTabSz="2400300">
            <a:lnSpc>
              <a:spcPct val="90000"/>
            </a:lnSpc>
            <a:spcBef>
              <a:spcPct val="0"/>
            </a:spcBef>
            <a:spcAft>
              <a:spcPct val="35000"/>
            </a:spcAft>
          </a:pPr>
          <a:r>
            <a:rPr lang="en-US" sz="5400" kern="1200" dirty="0" smtClean="0"/>
            <a:t>S - </a:t>
          </a:r>
          <a:endParaRPr lang="en-IN" sz="5400" kern="1200" dirty="0"/>
        </a:p>
      </dsp:txBody>
      <dsp:txXfrm>
        <a:off x="0" y="0"/>
        <a:ext cx="7128933" cy="1015985"/>
      </dsp:txXfrm>
    </dsp:sp>
    <dsp:sp modelId="{65EB54E6-2A29-4669-A2D9-109AC5197D19}">
      <dsp:nvSpPr>
        <dsp:cNvPr id="0" name=""/>
        <dsp:cNvSpPr/>
      </dsp:nvSpPr>
      <dsp:spPr>
        <a:xfrm>
          <a:off x="870" y="990598"/>
          <a:ext cx="7127192" cy="865469"/>
        </a:xfrm>
        <a:prstGeom prst="rect">
          <a:avLst/>
        </a:prstGeom>
        <a:solidFill>
          <a:schemeClr val="accent6">
            <a:lumMod val="40000"/>
            <a:lumOff val="60000"/>
            <a:alpha val="90000"/>
          </a:schemeClr>
        </a:solidFill>
        <a:ln w="3175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4048" tIns="68580" rIns="384048" bIns="68580" numCol="1" spcCol="1270" anchor="ctr" anchorCtr="0">
          <a:noAutofit/>
        </a:bodyPr>
        <a:lstStyle/>
        <a:p>
          <a:pPr lvl="0" algn="ctr" defTabSz="2400300">
            <a:lnSpc>
              <a:spcPct val="90000"/>
            </a:lnSpc>
            <a:spcBef>
              <a:spcPct val="0"/>
            </a:spcBef>
            <a:spcAft>
              <a:spcPct val="35000"/>
            </a:spcAft>
          </a:pPr>
          <a:r>
            <a:rPr lang="en-US" sz="5400" kern="1200" dirty="0" smtClean="0"/>
            <a:t>SYSTEM</a:t>
          </a:r>
          <a:endParaRPr lang="en-IN" sz="5400" kern="1200" dirty="0"/>
        </a:p>
      </dsp:txBody>
      <dsp:txXfrm>
        <a:off x="870" y="990598"/>
        <a:ext cx="7127192" cy="86546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945991-4949-46AA-9565-82456F405C11}">
      <dsp:nvSpPr>
        <dsp:cNvPr id="0" name=""/>
        <dsp:cNvSpPr/>
      </dsp:nvSpPr>
      <dsp:spPr>
        <a:xfrm>
          <a:off x="0" y="2761505"/>
          <a:ext cx="6934200" cy="1810494"/>
        </a:xfrm>
        <a:prstGeom prst="rect">
          <a:avLst/>
        </a:prstGeom>
        <a:solidFill>
          <a:srgbClr val="CCECFF"/>
        </a:solidFill>
        <a:ln w="317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100000"/>
            </a:lnSpc>
            <a:spcBef>
              <a:spcPct val="0"/>
            </a:spcBef>
            <a:spcAft>
              <a:spcPts val="0"/>
            </a:spcAft>
          </a:pPr>
          <a:endParaRPr lang="en-US" sz="3000" b="1" kern="1200" dirty="0" smtClean="0">
            <a:solidFill>
              <a:srgbClr val="002060"/>
            </a:solidFill>
            <a:latin typeface="Calibri" pitchFamily="34" charset="0"/>
          </a:endParaRPr>
        </a:p>
        <a:p>
          <a:pPr lvl="0" algn="ctr" defTabSz="1333500">
            <a:lnSpc>
              <a:spcPct val="100000"/>
            </a:lnSpc>
            <a:spcBef>
              <a:spcPct val="0"/>
            </a:spcBef>
            <a:spcAft>
              <a:spcPts val="0"/>
            </a:spcAft>
          </a:pPr>
          <a:r>
            <a:rPr lang="en-US" sz="3000" b="1" kern="1200" dirty="0" smtClean="0">
              <a:solidFill>
                <a:srgbClr val="002060"/>
              </a:solidFill>
              <a:latin typeface="Calibri" pitchFamily="34" charset="0"/>
            </a:rPr>
            <a:t>PHYSICAL ABUSE</a:t>
          </a:r>
        </a:p>
        <a:p>
          <a:pPr lvl="0" algn="ctr" defTabSz="1333500">
            <a:lnSpc>
              <a:spcPct val="100000"/>
            </a:lnSpc>
            <a:spcBef>
              <a:spcPct val="0"/>
            </a:spcBef>
            <a:spcAft>
              <a:spcPts val="0"/>
            </a:spcAft>
          </a:pPr>
          <a:r>
            <a:rPr lang="en-US" sz="3000" b="1" kern="1200" dirty="0" smtClean="0">
              <a:solidFill>
                <a:srgbClr val="002060"/>
              </a:solidFill>
              <a:latin typeface="Calibri" pitchFamily="34" charset="0"/>
            </a:rPr>
            <a:t>SEXUAL ABUSE</a:t>
          </a:r>
        </a:p>
        <a:p>
          <a:pPr lvl="0" algn="ctr" defTabSz="1333500">
            <a:lnSpc>
              <a:spcPct val="100000"/>
            </a:lnSpc>
            <a:spcBef>
              <a:spcPct val="0"/>
            </a:spcBef>
            <a:spcAft>
              <a:spcPts val="0"/>
            </a:spcAft>
          </a:pPr>
          <a:r>
            <a:rPr lang="en-US" sz="3000" b="1" kern="1200" dirty="0" smtClean="0">
              <a:solidFill>
                <a:srgbClr val="002060"/>
              </a:solidFill>
              <a:latin typeface="Calibri" pitchFamily="34" charset="0"/>
            </a:rPr>
            <a:t>EMOTIONAL ABUSE</a:t>
          </a:r>
        </a:p>
        <a:p>
          <a:pPr lvl="0" algn="ctr" defTabSz="1333500">
            <a:lnSpc>
              <a:spcPct val="100000"/>
            </a:lnSpc>
            <a:spcBef>
              <a:spcPct val="0"/>
            </a:spcBef>
            <a:spcAft>
              <a:spcPts val="0"/>
            </a:spcAft>
          </a:pPr>
          <a:r>
            <a:rPr lang="en-US" sz="3000" b="1" kern="1200" dirty="0" smtClean="0">
              <a:solidFill>
                <a:srgbClr val="002060"/>
              </a:solidFill>
              <a:latin typeface="Calibri" pitchFamily="34" charset="0"/>
            </a:rPr>
            <a:t>BODY SAFETY </a:t>
          </a:r>
        </a:p>
        <a:p>
          <a:pPr lvl="0" algn="ctr" defTabSz="1333500">
            <a:lnSpc>
              <a:spcPct val="100000"/>
            </a:lnSpc>
            <a:spcBef>
              <a:spcPct val="0"/>
            </a:spcBef>
            <a:spcAft>
              <a:spcPts val="0"/>
            </a:spcAft>
          </a:pPr>
          <a:endParaRPr lang="en-IN" sz="3000" b="1" kern="1200" dirty="0">
            <a:solidFill>
              <a:srgbClr val="002060"/>
            </a:solidFill>
            <a:latin typeface="Calibri" pitchFamily="34" charset="0"/>
          </a:endParaRPr>
        </a:p>
      </dsp:txBody>
      <dsp:txXfrm>
        <a:off x="0" y="2761505"/>
        <a:ext cx="6934200" cy="1810494"/>
      </dsp:txXfrm>
    </dsp:sp>
    <dsp:sp modelId="{F181572C-07C2-460B-9F78-D52D7A4DFF75}">
      <dsp:nvSpPr>
        <dsp:cNvPr id="0" name=""/>
        <dsp:cNvSpPr/>
      </dsp:nvSpPr>
      <dsp:spPr>
        <a:xfrm rot="10800000">
          <a:off x="0" y="0"/>
          <a:ext cx="6934200" cy="2784539"/>
        </a:xfrm>
        <a:prstGeom prst="upArrowCallout">
          <a:avLst/>
        </a:prstGeom>
        <a:solidFill>
          <a:srgbClr val="002060"/>
        </a:solidFill>
        <a:ln w="317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4048" tIns="384048" rIns="384048" bIns="384048" numCol="1" spcCol="1270" anchor="ctr" anchorCtr="0">
          <a:noAutofit/>
        </a:bodyPr>
        <a:lstStyle/>
        <a:p>
          <a:pPr lvl="0" algn="ctr" defTabSz="2400300">
            <a:lnSpc>
              <a:spcPct val="90000"/>
            </a:lnSpc>
            <a:spcBef>
              <a:spcPct val="0"/>
            </a:spcBef>
            <a:spcAft>
              <a:spcPct val="35000"/>
            </a:spcAft>
          </a:pPr>
          <a:r>
            <a:rPr lang="en-US" sz="5400" kern="1200" dirty="0" smtClean="0"/>
            <a:t>A - </a:t>
          </a:r>
          <a:endParaRPr lang="en-IN" sz="5400" kern="1200" dirty="0"/>
        </a:p>
      </dsp:txBody>
      <dsp:txXfrm>
        <a:off x="0" y="0"/>
        <a:ext cx="6934200" cy="977373"/>
      </dsp:txXfrm>
    </dsp:sp>
    <dsp:sp modelId="{65EB54E6-2A29-4669-A2D9-109AC5197D19}">
      <dsp:nvSpPr>
        <dsp:cNvPr id="0" name=""/>
        <dsp:cNvSpPr/>
      </dsp:nvSpPr>
      <dsp:spPr>
        <a:xfrm>
          <a:off x="846" y="952950"/>
          <a:ext cx="6932507" cy="832577"/>
        </a:xfrm>
        <a:prstGeom prst="rect">
          <a:avLst/>
        </a:prstGeom>
        <a:solidFill>
          <a:srgbClr val="CCECFF">
            <a:alpha val="89804"/>
          </a:srgbClr>
        </a:solidFill>
        <a:ln w="3175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9824" tIns="66040" rIns="369824" bIns="66040" numCol="1" spcCol="1270" anchor="ctr" anchorCtr="0">
          <a:noAutofit/>
        </a:bodyPr>
        <a:lstStyle/>
        <a:p>
          <a:pPr lvl="0" algn="ctr" defTabSz="2311400">
            <a:lnSpc>
              <a:spcPct val="90000"/>
            </a:lnSpc>
            <a:spcBef>
              <a:spcPct val="0"/>
            </a:spcBef>
            <a:spcAft>
              <a:spcPct val="35000"/>
            </a:spcAft>
          </a:pPr>
          <a:r>
            <a:rPr lang="en-US" sz="5200" kern="1200" dirty="0" smtClean="0"/>
            <a:t>ABUSE</a:t>
          </a:r>
          <a:endParaRPr lang="en-IN" sz="5200" kern="1200" dirty="0"/>
        </a:p>
      </dsp:txBody>
      <dsp:txXfrm>
        <a:off x="846" y="952950"/>
        <a:ext cx="6932507" cy="832577"/>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B384813-4387-44BB-8C24-2EB64A548E29}">
      <dsp:nvSpPr>
        <dsp:cNvPr id="0" name=""/>
        <dsp:cNvSpPr/>
      </dsp:nvSpPr>
      <dsp:spPr>
        <a:xfrm>
          <a:off x="-79211" y="2320"/>
          <a:ext cx="7287356" cy="1186995"/>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ts val="0"/>
            </a:spcAft>
          </a:pPr>
          <a:r>
            <a:rPr lang="en-IN" sz="3200" kern="1200" dirty="0" smtClean="0"/>
            <a:t>Have a behaviour management policy</a:t>
          </a:r>
        </a:p>
        <a:p>
          <a:pPr lvl="0" algn="ctr" defTabSz="1422400">
            <a:lnSpc>
              <a:spcPct val="90000"/>
            </a:lnSpc>
            <a:spcBef>
              <a:spcPct val="0"/>
            </a:spcBef>
            <a:spcAft>
              <a:spcPts val="0"/>
            </a:spcAft>
          </a:pPr>
          <a:r>
            <a:rPr lang="en-IN" sz="3200" kern="1200" dirty="0" smtClean="0"/>
            <a:t>common for the entire school.</a:t>
          </a:r>
          <a:endParaRPr lang="en-IN" sz="3200" kern="1200" dirty="0"/>
        </a:p>
      </dsp:txBody>
      <dsp:txXfrm>
        <a:off x="-79211" y="2320"/>
        <a:ext cx="7287356" cy="1186995"/>
      </dsp:txXfrm>
    </dsp:sp>
    <dsp:sp modelId="{4005F8F8-FE51-4E51-ADC7-279F5F289CC2}">
      <dsp:nvSpPr>
        <dsp:cNvPr id="0" name=""/>
        <dsp:cNvSpPr/>
      </dsp:nvSpPr>
      <dsp:spPr>
        <a:xfrm rot="5400000">
          <a:off x="3341904" y="1218990"/>
          <a:ext cx="445123" cy="534147"/>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IN" sz="2200" kern="1200"/>
        </a:p>
      </dsp:txBody>
      <dsp:txXfrm rot="5400000">
        <a:off x="3341904" y="1218990"/>
        <a:ext cx="445123" cy="534147"/>
      </dsp:txXfrm>
    </dsp:sp>
    <dsp:sp modelId="{85C46772-BE90-4634-9423-6940F5D91372}">
      <dsp:nvSpPr>
        <dsp:cNvPr id="0" name=""/>
        <dsp:cNvSpPr/>
      </dsp:nvSpPr>
      <dsp:spPr>
        <a:xfrm>
          <a:off x="-79211" y="1782813"/>
          <a:ext cx="7287356" cy="1186995"/>
        </a:xfrm>
        <a:prstGeom prst="roundRect">
          <a:avLst>
            <a:gd name="adj" fmla="val 10000"/>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IN" sz="3700" kern="1200" dirty="0" smtClean="0"/>
            <a:t>Train staff regularly in the same. </a:t>
          </a:r>
          <a:endParaRPr lang="en-IN" sz="3700" kern="1200" dirty="0"/>
        </a:p>
      </dsp:txBody>
      <dsp:txXfrm>
        <a:off x="-79211" y="1782813"/>
        <a:ext cx="7287356" cy="1186995"/>
      </dsp:txXfrm>
    </dsp:sp>
    <dsp:sp modelId="{B2360755-EF51-4354-86B5-3F322DF1E30E}">
      <dsp:nvSpPr>
        <dsp:cNvPr id="0" name=""/>
        <dsp:cNvSpPr/>
      </dsp:nvSpPr>
      <dsp:spPr>
        <a:xfrm rot="5400000">
          <a:off x="3341904" y="2999483"/>
          <a:ext cx="445123" cy="534147"/>
        </a:xfrm>
        <a:prstGeom prst="rightArrow">
          <a:avLst>
            <a:gd name="adj1" fmla="val 60000"/>
            <a:gd name="adj2" fmla="val 5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IN" sz="2200" kern="1200"/>
        </a:p>
      </dsp:txBody>
      <dsp:txXfrm rot="5400000">
        <a:off x="3341904" y="2999483"/>
        <a:ext cx="445123" cy="534147"/>
      </dsp:txXfrm>
    </dsp:sp>
    <dsp:sp modelId="{1BE6DFF3-AB8D-4E32-9B8F-64A83E5572F4}">
      <dsp:nvSpPr>
        <dsp:cNvPr id="0" name=""/>
        <dsp:cNvSpPr/>
      </dsp:nvSpPr>
      <dsp:spPr>
        <a:xfrm>
          <a:off x="0" y="3563306"/>
          <a:ext cx="7128933" cy="1186995"/>
        </a:xfrm>
        <a:prstGeom prst="roundRect">
          <a:avLst>
            <a:gd name="adj" fmla="val 10000"/>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ts val="0"/>
            </a:spcAft>
          </a:pPr>
          <a:r>
            <a:rPr lang="en-IN" sz="3600" kern="1200" dirty="0" smtClean="0"/>
            <a:t>Make staff..all staff..sign the Zero tolerance policy.</a:t>
          </a:r>
          <a:endParaRPr lang="en-IN" sz="3600" kern="1200" dirty="0"/>
        </a:p>
      </dsp:txBody>
      <dsp:txXfrm>
        <a:off x="0" y="3563306"/>
        <a:ext cx="7128933" cy="118699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D9F53E4-56E7-4B73-AF32-47AA7B91113B}">
      <dsp:nvSpPr>
        <dsp:cNvPr id="0" name=""/>
        <dsp:cNvSpPr/>
      </dsp:nvSpPr>
      <dsp:spPr>
        <a:xfrm>
          <a:off x="0" y="565370"/>
          <a:ext cx="2786062" cy="1671637"/>
        </a:xfrm>
        <a:prstGeom prst="rect">
          <a:avLst/>
        </a:prstGeom>
        <a:solidFill>
          <a:schemeClr val="accent6">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Calibri" pitchFamily="34" charset="0"/>
            </a:rPr>
            <a:t>Design safety.</a:t>
          </a:r>
          <a:endParaRPr lang="en-IN" sz="3300" kern="1200" dirty="0">
            <a:latin typeface="Calibri" pitchFamily="34" charset="0"/>
          </a:endParaRPr>
        </a:p>
      </dsp:txBody>
      <dsp:txXfrm>
        <a:off x="0" y="565370"/>
        <a:ext cx="2786062" cy="1671637"/>
      </dsp:txXfrm>
    </dsp:sp>
    <dsp:sp modelId="{C68EE524-3D6A-4E3B-9778-606F6BEDAC6B}">
      <dsp:nvSpPr>
        <dsp:cNvPr id="0" name=""/>
        <dsp:cNvSpPr/>
      </dsp:nvSpPr>
      <dsp:spPr>
        <a:xfrm>
          <a:off x="3064668" y="565370"/>
          <a:ext cx="2786062" cy="167163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Calibri" pitchFamily="34" charset="0"/>
            </a:rPr>
            <a:t>Furniture and appliance safety.</a:t>
          </a:r>
          <a:endParaRPr lang="en-IN" sz="3300" kern="1200" dirty="0">
            <a:latin typeface="Calibri" pitchFamily="34" charset="0"/>
          </a:endParaRPr>
        </a:p>
      </dsp:txBody>
      <dsp:txXfrm>
        <a:off x="3064668" y="565370"/>
        <a:ext cx="2786062" cy="1671637"/>
      </dsp:txXfrm>
    </dsp:sp>
    <dsp:sp modelId="{9E68A62D-687A-42A2-9A53-9D86BB99E2B6}">
      <dsp:nvSpPr>
        <dsp:cNvPr id="0" name=""/>
        <dsp:cNvSpPr/>
      </dsp:nvSpPr>
      <dsp:spPr>
        <a:xfrm>
          <a:off x="6095988" y="609601"/>
          <a:ext cx="2786062" cy="1671637"/>
        </a:xfrm>
        <a:prstGeom prst="rect">
          <a:avLst/>
        </a:prstGeom>
        <a:solidFill>
          <a:srgbClr val="FF6699"/>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Calibri" pitchFamily="34" charset="0"/>
            </a:rPr>
            <a:t>Toys and equipment safety.</a:t>
          </a:r>
          <a:endParaRPr lang="en-IN" sz="3300" kern="1200" dirty="0">
            <a:latin typeface="Calibri" pitchFamily="34" charset="0"/>
          </a:endParaRPr>
        </a:p>
      </dsp:txBody>
      <dsp:txXfrm>
        <a:off x="6095988" y="609601"/>
        <a:ext cx="2786062" cy="1671637"/>
      </dsp:txXfrm>
    </dsp:sp>
    <dsp:sp modelId="{D306352F-9F86-4860-AA8A-1C3A7A28F167}">
      <dsp:nvSpPr>
        <dsp:cNvPr id="0" name=""/>
        <dsp:cNvSpPr/>
      </dsp:nvSpPr>
      <dsp:spPr>
        <a:xfrm>
          <a:off x="1532334" y="2515614"/>
          <a:ext cx="2786062" cy="1671637"/>
        </a:xfrm>
        <a:prstGeom prst="rect">
          <a:avLst/>
        </a:prstGeom>
        <a:solidFill>
          <a:srgbClr val="0099FF"/>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Calibri" pitchFamily="34" charset="0"/>
            </a:rPr>
            <a:t>Bus safety.</a:t>
          </a:r>
          <a:endParaRPr lang="en-IN" sz="3300" kern="1200" dirty="0">
            <a:latin typeface="Calibri" pitchFamily="34" charset="0"/>
          </a:endParaRPr>
        </a:p>
      </dsp:txBody>
      <dsp:txXfrm>
        <a:off x="1532334" y="2515614"/>
        <a:ext cx="2786062" cy="1671637"/>
      </dsp:txXfrm>
    </dsp:sp>
    <dsp:sp modelId="{038C686F-45E6-44B0-B94D-E9200142FA38}">
      <dsp:nvSpPr>
        <dsp:cNvPr id="0" name=""/>
        <dsp:cNvSpPr/>
      </dsp:nvSpPr>
      <dsp:spPr>
        <a:xfrm>
          <a:off x="4597003" y="2515614"/>
          <a:ext cx="2786062" cy="1671637"/>
        </a:xfrm>
        <a:prstGeom prst="rect">
          <a:avLst/>
        </a:prstGeom>
        <a:solidFill>
          <a:srgbClr val="9966FF"/>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Calibri" pitchFamily="34" charset="0"/>
            </a:rPr>
            <a:t>Staircase safety. </a:t>
          </a:r>
          <a:endParaRPr lang="en-IN" sz="3300" kern="1200" dirty="0">
            <a:latin typeface="Calibri" pitchFamily="34" charset="0"/>
          </a:endParaRPr>
        </a:p>
      </dsp:txBody>
      <dsp:txXfrm>
        <a:off x="4597003" y="2515614"/>
        <a:ext cx="2786062" cy="167163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C848FD-62D7-42EB-96FF-296D825C37B0}" type="datetimeFigureOut">
              <a:rPr lang="en-US" smtClean="0"/>
              <a:pPr/>
              <a:t>12/18/2017</a:t>
            </a:fld>
            <a:endParaRPr lang="en-IN"/>
          </a:p>
        </p:txBody>
      </p:sp>
      <p:sp>
        <p:nvSpPr>
          <p:cNvPr id="4" name="Slide Image Placeholder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C4707D-6DDB-41D5-9965-B1F7AF9F857E}" type="slidenum">
              <a:rPr lang="en-IN" smtClean="0"/>
              <a:pPr/>
              <a:t>‹#›</a:t>
            </a:fld>
            <a:endParaRPr lang="en-IN"/>
          </a:p>
        </p:txBody>
      </p:sp>
    </p:spTree>
    <p:extLst>
      <p:ext uri="{BB962C8B-B14F-4D97-AF65-F5344CB8AC3E}">
        <p14:creationId xmlns="" xmlns:p14="http://schemas.microsoft.com/office/powerpoint/2010/main" val="2865544892"/>
      </p:ext>
    </p:extLst>
  </p:cSld>
  <p:clrMap bg1="lt1" tx1="dk1" bg2="lt2" tx2="dk2" accent1="accent1" accent2="accent2" accent3="accent3" accent4="accent4" accent5="accent5" accent6="accent6" hlink="hlink" folHlink="folHlink"/>
  <p:notesStyle>
    <a:lvl1pPr marL="0" algn="l" defTabSz="913268" rtl="0" eaLnBrk="1" latinLnBrk="0" hangingPunct="1">
      <a:defRPr sz="1300" kern="1200">
        <a:solidFill>
          <a:schemeClr val="tx1"/>
        </a:solidFill>
        <a:latin typeface="+mn-lt"/>
        <a:ea typeface="+mn-ea"/>
        <a:cs typeface="+mn-cs"/>
      </a:defRPr>
    </a:lvl1pPr>
    <a:lvl2pPr marL="456636" algn="l" defTabSz="913268" rtl="0" eaLnBrk="1" latinLnBrk="0" hangingPunct="1">
      <a:defRPr sz="1300" kern="1200">
        <a:solidFill>
          <a:schemeClr val="tx1"/>
        </a:solidFill>
        <a:latin typeface="+mn-lt"/>
        <a:ea typeface="+mn-ea"/>
        <a:cs typeface="+mn-cs"/>
      </a:defRPr>
    </a:lvl2pPr>
    <a:lvl3pPr marL="913268" algn="l" defTabSz="913268" rtl="0" eaLnBrk="1" latinLnBrk="0" hangingPunct="1">
      <a:defRPr sz="1300" kern="1200">
        <a:solidFill>
          <a:schemeClr val="tx1"/>
        </a:solidFill>
        <a:latin typeface="+mn-lt"/>
        <a:ea typeface="+mn-ea"/>
        <a:cs typeface="+mn-cs"/>
      </a:defRPr>
    </a:lvl3pPr>
    <a:lvl4pPr marL="1369907" algn="l" defTabSz="913268" rtl="0" eaLnBrk="1" latinLnBrk="0" hangingPunct="1">
      <a:defRPr sz="1300" kern="1200">
        <a:solidFill>
          <a:schemeClr val="tx1"/>
        </a:solidFill>
        <a:latin typeface="+mn-lt"/>
        <a:ea typeface="+mn-ea"/>
        <a:cs typeface="+mn-cs"/>
      </a:defRPr>
    </a:lvl4pPr>
    <a:lvl5pPr marL="1826541" algn="l" defTabSz="913268" rtl="0" eaLnBrk="1" latinLnBrk="0" hangingPunct="1">
      <a:defRPr sz="1300" kern="1200">
        <a:solidFill>
          <a:schemeClr val="tx1"/>
        </a:solidFill>
        <a:latin typeface="+mn-lt"/>
        <a:ea typeface="+mn-ea"/>
        <a:cs typeface="+mn-cs"/>
      </a:defRPr>
    </a:lvl5pPr>
    <a:lvl6pPr marL="2283178" algn="l" defTabSz="913268" rtl="0" eaLnBrk="1" latinLnBrk="0" hangingPunct="1">
      <a:defRPr sz="1300" kern="1200">
        <a:solidFill>
          <a:schemeClr val="tx1"/>
        </a:solidFill>
        <a:latin typeface="+mn-lt"/>
        <a:ea typeface="+mn-ea"/>
        <a:cs typeface="+mn-cs"/>
      </a:defRPr>
    </a:lvl6pPr>
    <a:lvl7pPr marL="2739814" algn="l" defTabSz="913268" rtl="0" eaLnBrk="1" latinLnBrk="0" hangingPunct="1">
      <a:defRPr sz="1300" kern="1200">
        <a:solidFill>
          <a:schemeClr val="tx1"/>
        </a:solidFill>
        <a:latin typeface="+mn-lt"/>
        <a:ea typeface="+mn-ea"/>
        <a:cs typeface="+mn-cs"/>
      </a:defRPr>
    </a:lvl7pPr>
    <a:lvl8pPr marL="3196449" algn="l" defTabSz="913268" rtl="0" eaLnBrk="1" latinLnBrk="0" hangingPunct="1">
      <a:defRPr sz="1300" kern="1200">
        <a:solidFill>
          <a:schemeClr val="tx1"/>
        </a:solidFill>
        <a:latin typeface="+mn-lt"/>
        <a:ea typeface="+mn-ea"/>
        <a:cs typeface="+mn-cs"/>
      </a:defRPr>
    </a:lvl8pPr>
    <a:lvl9pPr marL="3653084" algn="l" defTabSz="913268"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8225" cy="34290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CEC4707D-6DDB-41D5-9965-B1F7AF9F857E}" type="slidenum">
              <a:rPr lang="en-IN" smtClean="0"/>
              <a:pPr/>
              <a:t>21</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900"/>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0884" indent="0" algn="ctr">
              <a:buNone/>
              <a:defRPr>
                <a:solidFill>
                  <a:schemeClr val="tx1">
                    <a:tint val="75000"/>
                  </a:schemeClr>
                </a:solidFill>
              </a:defRPr>
            </a:lvl2pPr>
            <a:lvl3pPr marL="1041768" indent="0" algn="ctr">
              <a:buNone/>
              <a:defRPr>
                <a:solidFill>
                  <a:schemeClr val="tx1">
                    <a:tint val="75000"/>
                  </a:schemeClr>
                </a:solidFill>
              </a:defRPr>
            </a:lvl3pPr>
            <a:lvl4pPr marL="1562652" indent="0" algn="ctr">
              <a:buNone/>
              <a:defRPr>
                <a:solidFill>
                  <a:schemeClr val="tx1">
                    <a:tint val="75000"/>
                  </a:schemeClr>
                </a:solidFill>
              </a:defRPr>
            </a:lvl4pPr>
            <a:lvl5pPr marL="2083538" indent="0" algn="ctr">
              <a:buNone/>
              <a:defRPr>
                <a:solidFill>
                  <a:schemeClr val="tx1">
                    <a:tint val="75000"/>
                  </a:schemeClr>
                </a:solidFill>
              </a:defRPr>
            </a:lvl5pPr>
            <a:lvl6pPr marL="2604420" indent="0" algn="ctr">
              <a:buNone/>
              <a:defRPr>
                <a:solidFill>
                  <a:schemeClr val="tx1">
                    <a:tint val="75000"/>
                  </a:schemeClr>
                </a:solidFill>
              </a:defRPr>
            </a:lvl6pPr>
            <a:lvl7pPr marL="3125306" indent="0" algn="ctr">
              <a:buNone/>
              <a:defRPr>
                <a:solidFill>
                  <a:schemeClr val="tx1">
                    <a:tint val="75000"/>
                  </a:schemeClr>
                </a:solidFill>
              </a:defRPr>
            </a:lvl7pPr>
            <a:lvl8pPr marL="3646191" indent="0" algn="ctr">
              <a:buNone/>
              <a:defRPr>
                <a:solidFill>
                  <a:schemeClr val="tx1">
                    <a:tint val="75000"/>
                  </a:schemeClr>
                </a:solidFill>
              </a:defRPr>
            </a:lvl8pPr>
            <a:lvl9pPr marL="416707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845" y="459607"/>
            <a:ext cx="4491228" cy="2199191"/>
          </a:xfrm>
        </p:spPr>
        <p:txBody>
          <a:bodyPr anchor="b"/>
          <a:lstStyle>
            <a:lvl1pPr algn="ctr">
              <a:defRPr sz="5000" b="0"/>
            </a:lvl1pPr>
          </a:lstStyle>
          <a:p>
            <a:r>
              <a:rPr lang="en-US" smtClean="0"/>
              <a:t>Click to edit Master title style</a:t>
            </a:r>
            <a:endParaRPr/>
          </a:p>
        </p:txBody>
      </p:sp>
      <p:sp>
        <p:nvSpPr>
          <p:cNvPr id="3" name="Content Placeholder 2"/>
          <p:cNvSpPr>
            <a:spLocks noGrp="1"/>
          </p:cNvSpPr>
          <p:nvPr>
            <p:ph idx="1"/>
          </p:nvPr>
        </p:nvSpPr>
        <p:spPr>
          <a:xfrm>
            <a:off x="5604600" y="444781"/>
            <a:ext cx="4491228" cy="6309598"/>
          </a:xfrm>
        </p:spPr>
        <p:txBody>
          <a:bodyPr>
            <a:normAutofit/>
          </a:bodyPr>
          <a:lstStyle>
            <a:lvl1pPr>
              <a:defRPr sz="2300"/>
            </a:lvl1pPr>
            <a:lvl2pPr>
              <a:defRPr sz="2300"/>
            </a:lvl2pPr>
            <a:lvl3pPr>
              <a:defRPr sz="2100"/>
            </a:lvl3pPr>
            <a:lvl4pPr>
              <a:defRPr sz="2100"/>
            </a:lvl4pPr>
            <a:lvl5pPr>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81845" y="2688449"/>
            <a:ext cx="4491228" cy="3657082"/>
          </a:xfrm>
        </p:spPr>
        <p:txBody>
          <a:bodyPr>
            <a:normAutofit/>
          </a:bodyPr>
          <a:lstStyle>
            <a:lvl1pPr marL="0" indent="0" algn="ctr">
              <a:spcBef>
                <a:spcPts val="684"/>
              </a:spcBef>
              <a:buNone/>
              <a:defRPr sz="19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845" y="459607"/>
            <a:ext cx="4491228" cy="2199191"/>
          </a:xfrm>
        </p:spPr>
        <p:txBody>
          <a:bodyPr anchor="b"/>
          <a:lstStyle>
            <a:lvl1pPr algn="ctr">
              <a:defRPr sz="5000" b="0"/>
            </a:lvl1pPr>
          </a:lstStyle>
          <a:p>
            <a:r>
              <a:rPr lang="en-US" smtClean="0"/>
              <a:t>Click to edit Master title style</a:t>
            </a:r>
            <a:endParaRPr/>
          </a:p>
        </p:txBody>
      </p:sp>
      <p:sp>
        <p:nvSpPr>
          <p:cNvPr id="4" name="Text Placeholder 3"/>
          <p:cNvSpPr>
            <a:spLocks noGrp="1"/>
          </p:cNvSpPr>
          <p:nvPr>
            <p:ph type="body" sz="half" idx="2"/>
          </p:nvPr>
        </p:nvSpPr>
        <p:spPr>
          <a:xfrm>
            <a:off x="581845" y="2688449"/>
            <a:ext cx="4491228" cy="3657082"/>
          </a:xfrm>
        </p:spPr>
        <p:txBody>
          <a:bodyPr>
            <a:normAutofit/>
          </a:bodyPr>
          <a:lstStyle>
            <a:lvl1pPr marL="0" indent="0" algn="ctr">
              <a:spcBef>
                <a:spcPts val="684"/>
              </a:spcBef>
              <a:buNone/>
              <a:defRPr sz="19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Picture Placeholder 2"/>
          <p:cNvSpPr>
            <a:spLocks noGrp="1"/>
          </p:cNvSpPr>
          <p:nvPr>
            <p:ph type="pic" idx="1"/>
          </p:nvPr>
        </p:nvSpPr>
        <p:spPr>
          <a:xfrm>
            <a:off x="5619233" y="474432"/>
            <a:ext cx="4491228" cy="5989707"/>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104306" tIns="52153" rIns="104306" bIns="52153" rtlCol="0">
            <a:normAutofit/>
          </a:bodyPr>
          <a:lstStyle>
            <a:lvl1pPr marL="521528" indent="-521528" algn="l" defTabSz="1043056" rtl="0" eaLnBrk="1" latinLnBrk="0" hangingPunct="1">
              <a:spcBef>
                <a:spcPts val="2281"/>
              </a:spcBef>
              <a:buClr>
                <a:schemeClr val="accent2">
                  <a:lumMod val="50000"/>
                  <a:lumOff val="50000"/>
                </a:schemeClr>
              </a:buClr>
              <a:buSzPct val="75000"/>
              <a:buFont typeface="Wingdings 2" pitchFamily="18" charset="2"/>
              <a:buNone/>
              <a:defRPr sz="2500" kern="1200">
                <a:solidFill>
                  <a:schemeClr val="tx1">
                    <a:lumMod val="75000"/>
                    <a:lumOff val="25000"/>
                  </a:schemeClr>
                </a:solidFill>
                <a:latin typeface="+mn-lt"/>
                <a:ea typeface="+mn-ea"/>
                <a:cs typeface="+mn-cs"/>
              </a:defRPr>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7pPr marL="3129168" indent="-521528">
              <a:defRPr/>
            </a:lvl7pPr>
            <a:lvl8pPr marL="3129168" indent="-521528">
              <a:defRPr/>
            </a:lvl8pPr>
            <a:lvl9pPr marL="3129168" indent="-521528">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91818" y="460328"/>
            <a:ext cx="1871345" cy="629405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97790" y="460328"/>
            <a:ext cx="7600483" cy="629405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Clos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104306" tIns="52153" rIns="104306" bIns="52153" rtlCol="0" anchor="ctr"/>
          <a:lstStyle>
            <a:lvl1pPr marL="0" algn="l"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vert="horz" lIns="104306" tIns="52153" rIns="104306" bIns="52153" rtlCol="0" anchor="ctr"/>
          <a:lstStyle>
            <a:lvl1pPr marL="0" algn="ct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5" name="Slide Number Placeholder 4"/>
          <p:cNvSpPr>
            <a:spLocks noGrp="1"/>
          </p:cNvSpPr>
          <p:nvPr>
            <p:ph type="sldNum" sz="quarter" idx="12"/>
          </p:nvPr>
        </p:nvSpPr>
        <p:spPr/>
        <p:txBody>
          <a:bodyPr vert="horz" lIns="104306" tIns="52153" rIns="104306" bIns="52153" rtlCol="0" anchor="ctr"/>
          <a:lstStyle>
            <a:lvl1pPr marL="0" algn="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9"/>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0976" indent="0" algn="ctr">
              <a:buNone/>
              <a:defRPr>
                <a:solidFill>
                  <a:schemeClr val="tx1">
                    <a:tint val="75000"/>
                  </a:schemeClr>
                </a:solidFill>
              </a:defRPr>
            </a:lvl2pPr>
            <a:lvl3pPr marL="1041952" indent="0" algn="ctr">
              <a:buNone/>
              <a:defRPr>
                <a:solidFill>
                  <a:schemeClr val="tx1">
                    <a:tint val="75000"/>
                  </a:schemeClr>
                </a:solidFill>
              </a:defRPr>
            </a:lvl3pPr>
            <a:lvl4pPr marL="1562928" indent="0" algn="ctr">
              <a:buNone/>
              <a:defRPr>
                <a:solidFill>
                  <a:schemeClr val="tx1">
                    <a:tint val="75000"/>
                  </a:schemeClr>
                </a:solidFill>
              </a:defRPr>
            </a:lvl4pPr>
            <a:lvl5pPr marL="2083905" indent="0" algn="ctr">
              <a:buNone/>
              <a:defRPr>
                <a:solidFill>
                  <a:schemeClr val="tx1">
                    <a:tint val="75000"/>
                  </a:schemeClr>
                </a:solidFill>
              </a:defRPr>
            </a:lvl5pPr>
            <a:lvl6pPr marL="2604880" indent="0" algn="ctr">
              <a:buNone/>
              <a:defRPr>
                <a:solidFill>
                  <a:schemeClr val="tx1">
                    <a:tint val="75000"/>
                  </a:schemeClr>
                </a:solidFill>
              </a:defRPr>
            </a:lvl6pPr>
            <a:lvl7pPr marL="3125857" indent="0" algn="ctr">
              <a:buNone/>
              <a:defRPr>
                <a:solidFill>
                  <a:schemeClr val="tx1">
                    <a:tint val="75000"/>
                  </a:schemeClr>
                </a:solidFill>
              </a:defRPr>
            </a:lvl7pPr>
            <a:lvl8pPr marL="3646834" indent="0" algn="ctr">
              <a:buNone/>
              <a:defRPr>
                <a:solidFill>
                  <a:schemeClr val="tx1">
                    <a:tint val="75000"/>
                  </a:schemeClr>
                </a:solidFill>
              </a:defRPr>
            </a:lvl8pPr>
            <a:lvl9pPr marL="416780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7767382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950668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9"/>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0976" indent="0">
              <a:buNone/>
              <a:defRPr sz="2100">
                <a:solidFill>
                  <a:schemeClr val="tx1">
                    <a:tint val="75000"/>
                  </a:schemeClr>
                </a:solidFill>
              </a:defRPr>
            </a:lvl2pPr>
            <a:lvl3pPr marL="1041952" indent="0">
              <a:buNone/>
              <a:defRPr sz="1800">
                <a:solidFill>
                  <a:schemeClr val="tx1">
                    <a:tint val="75000"/>
                  </a:schemeClr>
                </a:solidFill>
              </a:defRPr>
            </a:lvl3pPr>
            <a:lvl4pPr marL="1562928" indent="0">
              <a:buNone/>
              <a:defRPr sz="1600">
                <a:solidFill>
                  <a:schemeClr val="tx1">
                    <a:tint val="75000"/>
                  </a:schemeClr>
                </a:solidFill>
              </a:defRPr>
            </a:lvl4pPr>
            <a:lvl5pPr marL="2083905" indent="0">
              <a:buNone/>
              <a:defRPr sz="1600">
                <a:solidFill>
                  <a:schemeClr val="tx1">
                    <a:tint val="75000"/>
                  </a:schemeClr>
                </a:solidFill>
              </a:defRPr>
            </a:lvl5pPr>
            <a:lvl6pPr marL="2604880" indent="0">
              <a:buNone/>
              <a:defRPr sz="1600">
                <a:solidFill>
                  <a:schemeClr val="tx1">
                    <a:tint val="75000"/>
                  </a:schemeClr>
                </a:solidFill>
              </a:defRPr>
            </a:lvl6pPr>
            <a:lvl7pPr marL="3125857" indent="0">
              <a:buNone/>
              <a:defRPr sz="1600">
                <a:solidFill>
                  <a:schemeClr val="tx1">
                    <a:tint val="75000"/>
                  </a:schemeClr>
                </a:solidFill>
              </a:defRPr>
            </a:lvl7pPr>
            <a:lvl8pPr marL="3646834" indent="0">
              <a:buNone/>
              <a:defRPr sz="1600">
                <a:solidFill>
                  <a:schemeClr val="tx1">
                    <a:tint val="75000"/>
                  </a:schemeClr>
                </a:solidFill>
              </a:defRPr>
            </a:lvl8pPr>
            <a:lvl9pPr marL="4167808"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64492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38109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0976" indent="0">
              <a:buNone/>
              <a:defRPr sz="2300" b="1"/>
            </a:lvl2pPr>
            <a:lvl3pPr marL="1041952" indent="0">
              <a:buNone/>
              <a:defRPr sz="2100" b="1"/>
            </a:lvl3pPr>
            <a:lvl4pPr marL="1562928" indent="0">
              <a:buNone/>
              <a:defRPr sz="1800" b="1"/>
            </a:lvl4pPr>
            <a:lvl5pPr marL="2083905" indent="0">
              <a:buNone/>
              <a:defRPr sz="1800" b="1"/>
            </a:lvl5pPr>
            <a:lvl6pPr marL="2604880" indent="0">
              <a:buNone/>
              <a:defRPr sz="1800" b="1"/>
            </a:lvl6pPr>
            <a:lvl7pPr marL="3125857" indent="0">
              <a:buNone/>
              <a:defRPr sz="1800" b="1"/>
            </a:lvl7pPr>
            <a:lvl8pPr marL="3646834" indent="0">
              <a:buNone/>
              <a:defRPr sz="1800" b="1"/>
            </a:lvl8pPr>
            <a:lvl9pPr marL="416780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6" y="1692533"/>
            <a:ext cx="4726631" cy="705367"/>
          </a:xfrm>
        </p:spPr>
        <p:txBody>
          <a:bodyPr anchor="b"/>
          <a:lstStyle>
            <a:lvl1pPr marL="0" indent="0">
              <a:buNone/>
              <a:defRPr sz="2700" b="1"/>
            </a:lvl1pPr>
            <a:lvl2pPr marL="520976" indent="0">
              <a:buNone/>
              <a:defRPr sz="2300" b="1"/>
            </a:lvl2pPr>
            <a:lvl3pPr marL="1041952" indent="0">
              <a:buNone/>
              <a:defRPr sz="2100" b="1"/>
            </a:lvl3pPr>
            <a:lvl4pPr marL="1562928" indent="0">
              <a:buNone/>
              <a:defRPr sz="1800" b="1"/>
            </a:lvl4pPr>
            <a:lvl5pPr marL="2083905" indent="0">
              <a:buNone/>
              <a:defRPr sz="1800" b="1"/>
            </a:lvl5pPr>
            <a:lvl6pPr marL="2604880" indent="0">
              <a:buNone/>
              <a:defRPr sz="1800" b="1"/>
            </a:lvl6pPr>
            <a:lvl7pPr marL="3125857" indent="0">
              <a:buNone/>
              <a:defRPr sz="1800" b="1"/>
            </a:lvl7pPr>
            <a:lvl8pPr marL="3646834" indent="0">
              <a:buNone/>
              <a:defRPr sz="1800" b="1"/>
            </a:lvl8pPr>
            <a:lvl9pPr marL="416780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6"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719115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295763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264813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8"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8" y="1582265"/>
            <a:ext cx="3518055" cy="5172114"/>
          </a:xfrm>
        </p:spPr>
        <p:txBody>
          <a:bodyPr/>
          <a:lstStyle>
            <a:lvl1pPr marL="0" indent="0">
              <a:buNone/>
              <a:defRPr sz="1600"/>
            </a:lvl1pPr>
            <a:lvl2pPr marL="520976" indent="0">
              <a:buNone/>
              <a:defRPr sz="1400"/>
            </a:lvl2pPr>
            <a:lvl3pPr marL="1041952" indent="0">
              <a:buNone/>
              <a:defRPr sz="1100"/>
            </a:lvl3pPr>
            <a:lvl4pPr marL="1562928" indent="0">
              <a:buNone/>
              <a:defRPr sz="1000"/>
            </a:lvl4pPr>
            <a:lvl5pPr marL="2083905" indent="0">
              <a:buNone/>
              <a:defRPr sz="1000"/>
            </a:lvl5pPr>
            <a:lvl6pPr marL="2604880" indent="0">
              <a:buNone/>
              <a:defRPr sz="1000"/>
            </a:lvl6pPr>
            <a:lvl7pPr marL="3125857" indent="0">
              <a:buNone/>
              <a:defRPr sz="1000"/>
            </a:lvl7pPr>
            <a:lvl8pPr marL="3646834" indent="0">
              <a:buNone/>
              <a:defRPr sz="1000"/>
            </a:lvl8pPr>
            <a:lvl9pPr marL="416780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007766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0976" indent="0">
              <a:buNone/>
              <a:defRPr sz="3200"/>
            </a:lvl2pPr>
            <a:lvl3pPr marL="1041952" indent="0">
              <a:buNone/>
              <a:defRPr sz="2700"/>
            </a:lvl3pPr>
            <a:lvl4pPr marL="1562928" indent="0">
              <a:buNone/>
              <a:defRPr sz="2300"/>
            </a:lvl4pPr>
            <a:lvl5pPr marL="2083905" indent="0">
              <a:buNone/>
              <a:defRPr sz="2300"/>
            </a:lvl5pPr>
            <a:lvl6pPr marL="2604880" indent="0">
              <a:buNone/>
              <a:defRPr sz="2300"/>
            </a:lvl6pPr>
            <a:lvl7pPr marL="3125857" indent="0">
              <a:buNone/>
              <a:defRPr sz="2300"/>
            </a:lvl7pPr>
            <a:lvl8pPr marL="3646834" indent="0">
              <a:buNone/>
              <a:defRPr sz="2300"/>
            </a:lvl8pPr>
            <a:lvl9pPr marL="4167808"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0976" indent="0">
              <a:buNone/>
              <a:defRPr sz="1400"/>
            </a:lvl2pPr>
            <a:lvl3pPr marL="1041952" indent="0">
              <a:buNone/>
              <a:defRPr sz="1100"/>
            </a:lvl3pPr>
            <a:lvl4pPr marL="1562928" indent="0">
              <a:buNone/>
              <a:defRPr sz="1000"/>
            </a:lvl4pPr>
            <a:lvl5pPr marL="2083905" indent="0">
              <a:buNone/>
              <a:defRPr sz="1000"/>
            </a:lvl5pPr>
            <a:lvl6pPr marL="2604880" indent="0">
              <a:buNone/>
              <a:defRPr sz="1000"/>
            </a:lvl6pPr>
            <a:lvl7pPr marL="3125857" indent="0">
              <a:buNone/>
              <a:defRPr sz="1000"/>
            </a:lvl7pPr>
            <a:lvl8pPr marL="3646834" indent="0">
              <a:buNone/>
              <a:defRPr sz="1000"/>
            </a:lvl8pPr>
            <a:lvl9pPr marL="416780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131920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69000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7168160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8"/>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1068" indent="0" algn="ctr">
              <a:buNone/>
              <a:defRPr>
                <a:solidFill>
                  <a:schemeClr val="tx1">
                    <a:tint val="75000"/>
                  </a:schemeClr>
                </a:solidFill>
              </a:defRPr>
            </a:lvl2pPr>
            <a:lvl3pPr marL="1042136" indent="0" algn="ctr">
              <a:buNone/>
              <a:defRPr>
                <a:solidFill>
                  <a:schemeClr val="tx1">
                    <a:tint val="75000"/>
                  </a:schemeClr>
                </a:solidFill>
              </a:defRPr>
            </a:lvl3pPr>
            <a:lvl4pPr marL="1563204" indent="0" algn="ctr">
              <a:buNone/>
              <a:defRPr>
                <a:solidFill>
                  <a:schemeClr val="tx1">
                    <a:tint val="75000"/>
                  </a:schemeClr>
                </a:solidFill>
              </a:defRPr>
            </a:lvl4pPr>
            <a:lvl5pPr marL="2084273" indent="0" algn="ctr">
              <a:buNone/>
              <a:defRPr>
                <a:solidFill>
                  <a:schemeClr val="tx1">
                    <a:tint val="75000"/>
                  </a:schemeClr>
                </a:solidFill>
              </a:defRPr>
            </a:lvl5pPr>
            <a:lvl6pPr marL="2605339" indent="0" algn="ctr">
              <a:buNone/>
              <a:defRPr>
                <a:solidFill>
                  <a:schemeClr val="tx1">
                    <a:tint val="75000"/>
                  </a:schemeClr>
                </a:solidFill>
              </a:defRPr>
            </a:lvl6pPr>
            <a:lvl7pPr marL="3126408" indent="0" algn="ctr">
              <a:buNone/>
              <a:defRPr>
                <a:solidFill>
                  <a:schemeClr val="tx1">
                    <a:tint val="75000"/>
                  </a:schemeClr>
                </a:solidFill>
              </a:defRPr>
            </a:lvl7pPr>
            <a:lvl8pPr marL="3647477" indent="0" algn="ctr">
              <a:buNone/>
              <a:defRPr>
                <a:solidFill>
                  <a:schemeClr val="tx1">
                    <a:tint val="75000"/>
                  </a:schemeClr>
                </a:solidFill>
              </a:defRPr>
            </a:lvl8pPr>
            <a:lvl9pPr marL="416854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776738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9506680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8"/>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068" indent="0">
              <a:buNone/>
              <a:defRPr sz="2100">
                <a:solidFill>
                  <a:schemeClr val="tx1">
                    <a:tint val="75000"/>
                  </a:schemeClr>
                </a:solidFill>
              </a:defRPr>
            </a:lvl2pPr>
            <a:lvl3pPr marL="1042136" indent="0">
              <a:buNone/>
              <a:defRPr sz="1800">
                <a:solidFill>
                  <a:schemeClr val="tx1">
                    <a:tint val="75000"/>
                  </a:schemeClr>
                </a:solidFill>
              </a:defRPr>
            </a:lvl3pPr>
            <a:lvl4pPr marL="1563204" indent="0">
              <a:buNone/>
              <a:defRPr sz="1600">
                <a:solidFill>
                  <a:schemeClr val="tx1">
                    <a:tint val="75000"/>
                  </a:schemeClr>
                </a:solidFill>
              </a:defRPr>
            </a:lvl4pPr>
            <a:lvl5pPr marL="2084273" indent="0">
              <a:buNone/>
              <a:defRPr sz="1600">
                <a:solidFill>
                  <a:schemeClr val="tx1">
                    <a:tint val="75000"/>
                  </a:schemeClr>
                </a:solidFill>
              </a:defRPr>
            </a:lvl5pPr>
            <a:lvl6pPr marL="2605339" indent="0">
              <a:buNone/>
              <a:defRPr sz="1600">
                <a:solidFill>
                  <a:schemeClr val="tx1">
                    <a:tint val="75000"/>
                  </a:schemeClr>
                </a:solidFill>
              </a:defRPr>
            </a:lvl6pPr>
            <a:lvl7pPr marL="3126408" indent="0">
              <a:buNone/>
              <a:defRPr sz="1600">
                <a:solidFill>
                  <a:schemeClr val="tx1">
                    <a:tint val="75000"/>
                  </a:schemeClr>
                </a:solidFill>
              </a:defRPr>
            </a:lvl7pPr>
            <a:lvl8pPr marL="3647477" indent="0">
              <a:buNone/>
              <a:defRPr sz="1600">
                <a:solidFill>
                  <a:schemeClr val="tx1">
                    <a:tint val="75000"/>
                  </a:schemeClr>
                </a:solidFill>
              </a:defRPr>
            </a:lvl8pPr>
            <a:lvl9pPr marL="4168543"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644924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38109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068" indent="0">
              <a:buNone/>
              <a:defRPr sz="2300" b="1"/>
            </a:lvl2pPr>
            <a:lvl3pPr marL="1042136" indent="0">
              <a:buNone/>
              <a:defRPr sz="2100" b="1"/>
            </a:lvl3pPr>
            <a:lvl4pPr marL="1563204" indent="0">
              <a:buNone/>
              <a:defRPr sz="1800" b="1"/>
            </a:lvl4pPr>
            <a:lvl5pPr marL="2084273" indent="0">
              <a:buNone/>
              <a:defRPr sz="1800" b="1"/>
            </a:lvl5pPr>
            <a:lvl6pPr marL="2605339" indent="0">
              <a:buNone/>
              <a:defRPr sz="1800" b="1"/>
            </a:lvl6pPr>
            <a:lvl7pPr marL="3126408" indent="0">
              <a:buNone/>
              <a:defRPr sz="1800" b="1"/>
            </a:lvl7pPr>
            <a:lvl8pPr marL="3647477" indent="0">
              <a:buNone/>
              <a:defRPr sz="1800" b="1"/>
            </a:lvl8pPr>
            <a:lvl9pPr marL="416854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5" y="1692533"/>
            <a:ext cx="4726631" cy="705367"/>
          </a:xfrm>
        </p:spPr>
        <p:txBody>
          <a:bodyPr anchor="b"/>
          <a:lstStyle>
            <a:lvl1pPr marL="0" indent="0">
              <a:buNone/>
              <a:defRPr sz="2700" b="1"/>
            </a:lvl1pPr>
            <a:lvl2pPr marL="521068" indent="0">
              <a:buNone/>
              <a:defRPr sz="2300" b="1"/>
            </a:lvl2pPr>
            <a:lvl3pPr marL="1042136" indent="0">
              <a:buNone/>
              <a:defRPr sz="2100" b="1"/>
            </a:lvl3pPr>
            <a:lvl4pPr marL="1563204" indent="0">
              <a:buNone/>
              <a:defRPr sz="1800" b="1"/>
            </a:lvl4pPr>
            <a:lvl5pPr marL="2084273" indent="0">
              <a:buNone/>
              <a:defRPr sz="1800" b="1"/>
            </a:lvl5pPr>
            <a:lvl6pPr marL="2605339" indent="0">
              <a:buNone/>
              <a:defRPr sz="1800" b="1"/>
            </a:lvl6pPr>
            <a:lvl7pPr marL="3126408" indent="0">
              <a:buNone/>
              <a:defRPr sz="1800" b="1"/>
            </a:lvl7pPr>
            <a:lvl8pPr marL="3647477" indent="0">
              <a:buNone/>
              <a:defRPr sz="1800" b="1"/>
            </a:lvl8pPr>
            <a:lvl9pPr marL="416854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5"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7191158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2957639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264813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20"/>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0884" indent="0">
              <a:buNone/>
              <a:defRPr sz="2100">
                <a:solidFill>
                  <a:schemeClr val="tx1">
                    <a:tint val="75000"/>
                  </a:schemeClr>
                </a:solidFill>
              </a:defRPr>
            </a:lvl2pPr>
            <a:lvl3pPr marL="1041768" indent="0">
              <a:buNone/>
              <a:defRPr sz="1800">
                <a:solidFill>
                  <a:schemeClr val="tx1">
                    <a:tint val="75000"/>
                  </a:schemeClr>
                </a:solidFill>
              </a:defRPr>
            </a:lvl3pPr>
            <a:lvl4pPr marL="1562652" indent="0">
              <a:buNone/>
              <a:defRPr sz="1600">
                <a:solidFill>
                  <a:schemeClr val="tx1">
                    <a:tint val="75000"/>
                  </a:schemeClr>
                </a:solidFill>
              </a:defRPr>
            </a:lvl4pPr>
            <a:lvl5pPr marL="2083538" indent="0">
              <a:buNone/>
              <a:defRPr sz="1600">
                <a:solidFill>
                  <a:schemeClr val="tx1">
                    <a:tint val="75000"/>
                  </a:schemeClr>
                </a:solidFill>
              </a:defRPr>
            </a:lvl5pPr>
            <a:lvl6pPr marL="2604420" indent="0">
              <a:buNone/>
              <a:defRPr sz="1600">
                <a:solidFill>
                  <a:schemeClr val="tx1">
                    <a:tint val="75000"/>
                  </a:schemeClr>
                </a:solidFill>
              </a:defRPr>
            </a:lvl6pPr>
            <a:lvl7pPr marL="3125306" indent="0">
              <a:buNone/>
              <a:defRPr sz="1600">
                <a:solidFill>
                  <a:schemeClr val="tx1">
                    <a:tint val="75000"/>
                  </a:schemeClr>
                </a:solidFill>
              </a:defRPr>
            </a:lvl7pPr>
            <a:lvl8pPr marL="3646191" indent="0">
              <a:buNone/>
              <a:defRPr sz="1600">
                <a:solidFill>
                  <a:schemeClr val="tx1">
                    <a:tint val="75000"/>
                  </a:schemeClr>
                </a:solidFill>
              </a:defRPr>
            </a:lvl8pPr>
            <a:lvl9pPr marL="4167073"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6"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6" y="1582265"/>
            <a:ext cx="3518055" cy="5172114"/>
          </a:xfrm>
        </p:spPr>
        <p:txBody>
          <a:bodyPr/>
          <a:lstStyle>
            <a:lvl1pPr marL="0" indent="0">
              <a:buNone/>
              <a:defRPr sz="1600"/>
            </a:lvl1pPr>
            <a:lvl2pPr marL="521068" indent="0">
              <a:buNone/>
              <a:defRPr sz="1400"/>
            </a:lvl2pPr>
            <a:lvl3pPr marL="1042136" indent="0">
              <a:buNone/>
              <a:defRPr sz="1100"/>
            </a:lvl3pPr>
            <a:lvl4pPr marL="1563204" indent="0">
              <a:buNone/>
              <a:defRPr sz="1000"/>
            </a:lvl4pPr>
            <a:lvl5pPr marL="2084273" indent="0">
              <a:buNone/>
              <a:defRPr sz="1000"/>
            </a:lvl5pPr>
            <a:lvl6pPr marL="2605339" indent="0">
              <a:buNone/>
              <a:defRPr sz="1000"/>
            </a:lvl6pPr>
            <a:lvl7pPr marL="3126408" indent="0">
              <a:buNone/>
              <a:defRPr sz="1000"/>
            </a:lvl7pPr>
            <a:lvl8pPr marL="3647477" indent="0">
              <a:buNone/>
              <a:defRPr sz="1000"/>
            </a:lvl8pPr>
            <a:lvl9pPr marL="416854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0077665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068" indent="0">
              <a:buNone/>
              <a:defRPr sz="3200"/>
            </a:lvl2pPr>
            <a:lvl3pPr marL="1042136" indent="0">
              <a:buNone/>
              <a:defRPr sz="2700"/>
            </a:lvl3pPr>
            <a:lvl4pPr marL="1563204" indent="0">
              <a:buNone/>
              <a:defRPr sz="2300"/>
            </a:lvl4pPr>
            <a:lvl5pPr marL="2084273" indent="0">
              <a:buNone/>
              <a:defRPr sz="2300"/>
            </a:lvl5pPr>
            <a:lvl6pPr marL="2605339" indent="0">
              <a:buNone/>
              <a:defRPr sz="2300"/>
            </a:lvl6pPr>
            <a:lvl7pPr marL="3126408" indent="0">
              <a:buNone/>
              <a:defRPr sz="2300"/>
            </a:lvl7pPr>
            <a:lvl8pPr marL="3647477" indent="0">
              <a:buNone/>
              <a:defRPr sz="2300"/>
            </a:lvl8pPr>
            <a:lvl9pPr marL="4168543"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068" indent="0">
              <a:buNone/>
              <a:defRPr sz="1400"/>
            </a:lvl2pPr>
            <a:lvl3pPr marL="1042136" indent="0">
              <a:buNone/>
              <a:defRPr sz="1100"/>
            </a:lvl3pPr>
            <a:lvl4pPr marL="1563204" indent="0">
              <a:buNone/>
              <a:defRPr sz="1000"/>
            </a:lvl4pPr>
            <a:lvl5pPr marL="2084273" indent="0">
              <a:buNone/>
              <a:defRPr sz="1000"/>
            </a:lvl5pPr>
            <a:lvl6pPr marL="2605339" indent="0">
              <a:buNone/>
              <a:defRPr sz="1000"/>
            </a:lvl6pPr>
            <a:lvl7pPr marL="3126408" indent="0">
              <a:buNone/>
              <a:defRPr sz="1000"/>
            </a:lvl7pPr>
            <a:lvl8pPr marL="3647477" indent="0">
              <a:buNone/>
              <a:defRPr sz="1000"/>
            </a:lvl8pPr>
            <a:lvl9pPr marL="416854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131920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6900027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7168160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7444" y="4163740"/>
            <a:ext cx="8415706" cy="1620771"/>
          </a:xfrm>
        </p:spPr>
        <p:txBody>
          <a:bodyPr vert="horz" lIns="104233" tIns="52116" rIns="104233" bIns="52116" rtlCol="0" anchor="b" anchorCtr="0">
            <a:noAutofit/>
          </a:bodyPr>
          <a:lstStyle>
            <a:lvl1pPr algn="l"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577444" y="5796968"/>
            <a:ext cx="8415706" cy="1088822"/>
          </a:xfrm>
        </p:spPr>
        <p:txBody>
          <a:bodyPr vert="horz" lIns="104233" tIns="52116" rIns="104233" bIns="52116" rtlCol="0" anchor="t" anchorCtr="0">
            <a:noAutofit/>
          </a:bodyPr>
          <a:lstStyle>
            <a:lvl1pPr marL="0" indent="0" algn="l" defTabSz="1042320" rtl="0" eaLnBrk="1" latinLnBrk="0" hangingPunct="1">
              <a:spcBef>
                <a:spcPct val="0"/>
              </a:spcBef>
              <a:buFont typeface="Wingdings 2" pitchFamily="18" charset="2"/>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lgn="ctr">
              <a:buNone/>
              <a:defRPr>
                <a:solidFill>
                  <a:schemeClr val="tx1">
                    <a:tint val="75000"/>
                  </a:schemeClr>
                </a:solidFill>
              </a:defRPr>
            </a:lvl2pPr>
            <a:lvl3pPr marL="1042320" indent="0" algn="ctr">
              <a:buNone/>
              <a:defRPr>
                <a:solidFill>
                  <a:schemeClr val="tx1">
                    <a:tint val="75000"/>
                  </a:schemeClr>
                </a:solidFill>
              </a:defRPr>
            </a:lvl3pPr>
            <a:lvl4pPr marL="1563480" indent="0" algn="ctr">
              <a:buNone/>
              <a:defRPr>
                <a:solidFill>
                  <a:schemeClr val="tx1">
                    <a:tint val="75000"/>
                  </a:schemeClr>
                </a:solidFill>
              </a:defRPr>
            </a:lvl4pPr>
            <a:lvl5pPr marL="2084641" indent="0" algn="ctr">
              <a:buNone/>
              <a:defRPr>
                <a:solidFill>
                  <a:schemeClr val="tx1">
                    <a:tint val="75000"/>
                  </a:schemeClr>
                </a:solidFill>
              </a:defRPr>
            </a:lvl5pPr>
            <a:lvl6pPr marL="2605799" indent="0" algn="ctr">
              <a:buNone/>
              <a:defRPr>
                <a:solidFill>
                  <a:schemeClr val="tx1">
                    <a:tint val="75000"/>
                  </a:schemeClr>
                </a:solidFill>
              </a:defRPr>
            </a:lvl6pPr>
            <a:lvl7pPr marL="3126960" indent="0" algn="ctr">
              <a:buNone/>
              <a:defRPr>
                <a:solidFill>
                  <a:schemeClr val="tx1">
                    <a:tint val="75000"/>
                  </a:schemeClr>
                </a:solidFill>
              </a:defRPr>
            </a:lvl7pPr>
            <a:lvl8pPr marL="3648121" indent="0" algn="ctr">
              <a:buNone/>
              <a:defRPr>
                <a:solidFill>
                  <a:schemeClr val="tx1">
                    <a:tint val="75000"/>
                  </a:schemeClr>
                </a:solidFill>
              </a:defRPr>
            </a:lvl8pPr>
            <a:lvl9pPr marL="4169279"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581087" y="4161376"/>
            <a:ext cx="8419194" cy="1620771"/>
          </a:xfrm>
        </p:spPr>
        <p:txBody>
          <a:bodyPr anchor="b" anchorCtr="0"/>
          <a:lstStyle>
            <a:lvl1pPr algn="l">
              <a:defRPr sz="5500"/>
            </a:lvl1pPr>
          </a:lstStyle>
          <a:p>
            <a:r>
              <a:rPr lang="en-US" smtClean="0"/>
              <a:t>Click to edit Master title style</a:t>
            </a:r>
            <a:endParaRPr/>
          </a:p>
        </p:txBody>
      </p:sp>
      <p:sp>
        <p:nvSpPr>
          <p:cNvPr id="3" name="Subtitle 2"/>
          <p:cNvSpPr>
            <a:spLocks noGrp="1"/>
          </p:cNvSpPr>
          <p:nvPr>
            <p:ph type="subTitle" idx="1"/>
          </p:nvPr>
        </p:nvSpPr>
        <p:spPr>
          <a:xfrm>
            <a:off x="581083" y="5796969"/>
            <a:ext cx="8419195" cy="1092182"/>
          </a:xfrm>
        </p:spPr>
        <p:txBody>
          <a:bodyPr vert="horz" lIns="104233" tIns="52116" rIns="104233" bIns="52116" rtlCol="0" anchor="t" anchorCtr="0">
            <a:noAutofit/>
          </a:bodyPr>
          <a:lstStyle>
            <a:lvl1pPr marL="0" indent="0" algn="l" defTabSz="1042320" rtl="0" eaLnBrk="1" latinLnBrk="0" hangingPunct="1">
              <a:spcBef>
                <a:spcPct val="0"/>
              </a:spcBef>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lgn="ctr">
              <a:buNone/>
              <a:defRPr>
                <a:solidFill>
                  <a:schemeClr val="tx1">
                    <a:tint val="75000"/>
                  </a:schemeClr>
                </a:solidFill>
              </a:defRPr>
            </a:lvl2pPr>
            <a:lvl3pPr marL="1042320" indent="0" algn="ctr">
              <a:buNone/>
              <a:defRPr>
                <a:solidFill>
                  <a:schemeClr val="tx1">
                    <a:tint val="75000"/>
                  </a:schemeClr>
                </a:solidFill>
              </a:defRPr>
            </a:lvl3pPr>
            <a:lvl4pPr marL="1563480" indent="0" algn="ctr">
              <a:buNone/>
              <a:defRPr>
                <a:solidFill>
                  <a:schemeClr val="tx1">
                    <a:tint val="75000"/>
                  </a:schemeClr>
                </a:solidFill>
              </a:defRPr>
            </a:lvl4pPr>
            <a:lvl5pPr marL="2084641" indent="0" algn="ctr">
              <a:buNone/>
              <a:defRPr>
                <a:solidFill>
                  <a:schemeClr val="tx1">
                    <a:tint val="75000"/>
                  </a:schemeClr>
                </a:solidFill>
              </a:defRPr>
            </a:lvl5pPr>
            <a:lvl6pPr marL="2605799" indent="0" algn="ctr">
              <a:buNone/>
              <a:defRPr>
                <a:solidFill>
                  <a:schemeClr val="tx1">
                    <a:tint val="75000"/>
                  </a:schemeClr>
                </a:solidFill>
              </a:defRPr>
            </a:lvl6pPr>
            <a:lvl7pPr marL="3126960" indent="0" algn="ctr">
              <a:buNone/>
              <a:defRPr>
                <a:solidFill>
                  <a:schemeClr val="tx1">
                    <a:tint val="75000"/>
                  </a:schemeClr>
                </a:solidFill>
              </a:defRPr>
            </a:lvl7pPr>
            <a:lvl8pPr marL="3648121" indent="0" algn="ctr">
              <a:buNone/>
              <a:defRPr>
                <a:solidFill>
                  <a:schemeClr val="tx1">
                    <a:tint val="75000"/>
                  </a:schemeClr>
                </a:solidFill>
              </a:defRPr>
            </a:lvl8pPr>
            <a:lvl9pPr marL="4169279"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5254950" y="611961"/>
            <a:ext cx="4844377" cy="3401794"/>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94835" y="2466064"/>
            <a:ext cx="8901885" cy="1501751"/>
          </a:xfrm>
        </p:spPr>
        <p:txBody>
          <a:bodyPr vert="horz" lIns="104233" tIns="52116" rIns="104233" bIns="52116" rtlCol="0" anchor="b" anchorCtr="0">
            <a:noAutofit/>
          </a:bodyPr>
          <a:lstStyle>
            <a:lvl1pPr algn="ctr"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94835" y="3988196"/>
            <a:ext cx="8901885" cy="1654026"/>
          </a:xfrm>
        </p:spPr>
        <p:txBody>
          <a:bodyPr vert="horz" lIns="104233" tIns="52116" rIns="104233" bIns="52116" rtlCol="0" anchor="t" anchorCtr="0">
            <a:noAutofit/>
          </a:bodyPr>
          <a:lstStyle>
            <a:lvl1pPr marL="0" indent="0" algn="ctr" defTabSz="1042320" rtl="0" eaLnBrk="1" latinLnBrk="0" hangingPunct="1">
              <a:spcBef>
                <a:spcPct val="0"/>
              </a:spcBef>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2100">
                <a:solidFill>
                  <a:schemeClr val="tx1">
                    <a:tint val="75000"/>
                  </a:schemeClr>
                </a:solidFill>
              </a:defRPr>
            </a:lvl2pPr>
            <a:lvl3pPr marL="1042320" indent="0">
              <a:buNone/>
              <a:defRPr sz="1800">
                <a:solidFill>
                  <a:schemeClr val="tx1">
                    <a:tint val="75000"/>
                  </a:schemeClr>
                </a:solidFill>
              </a:defRPr>
            </a:lvl3pPr>
            <a:lvl4pPr marL="1563480" indent="0">
              <a:buNone/>
              <a:defRPr sz="1600">
                <a:solidFill>
                  <a:schemeClr val="tx1">
                    <a:tint val="75000"/>
                  </a:schemeClr>
                </a:solidFill>
              </a:defRPr>
            </a:lvl4pPr>
            <a:lvl5pPr marL="2084641" indent="0">
              <a:buNone/>
              <a:defRPr sz="1600">
                <a:solidFill>
                  <a:schemeClr val="tx1">
                    <a:tint val="75000"/>
                  </a:schemeClr>
                </a:solidFill>
              </a:defRPr>
            </a:lvl5pPr>
            <a:lvl6pPr marL="2605799" indent="0">
              <a:buNone/>
              <a:defRPr sz="1600">
                <a:solidFill>
                  <a:schemeClr val="tx1">
                    <a:tint val="75000"/>
                  </a:schemeClr>
                </a:solidFill>
              </a:defRPr>
            </a:lvl6pPr>
            <a:lvl7pPr marL="3126960" indent="0">
              <a:buNone/>
              <a:defRPr sz="1600">
                <a:solidFill>
                  <a:schemeClr val="tx1">
                    <a:tint val="75000"/>
                  </a:schemeClr>
                </a:solidFill>
              </a:defRPr>
            </a:lvl7pPr>
            <a:lvl8pPr marL="3648121" indent="0">
              <a:buNone/>
              <a:defRPr sz="1600">
                <a:solidFill>
                  <a:schemeClr val="tx1">
                    <a:tint val="75000"/>
                  </a:schemeClr>
                </a:solidFill>
              </a:defRPr>
            </a:lvl8pPr>
            <a:lvl9pPr marL="41692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834" y="87617"/>
            <a:ext cx="8901885" cy="1563012"/>
          </a:xfrm>
        </p:spPr>
        <p:txBody>
          <a:bodyPr/>
          <a:lstStyle/>
          <a:p>
            <a:r>
              <a:rPr lang="en-US" smtClean="0"/>
              <a:t>Click to edit Master title style</a:t>
            </a:r>
            <a:endParaRPr/>
          </a:p>
        </p:txBody>
      </p:sp>
      <p:sp>
        <p:nvSpPr>
          <p:cNvPr id="3" name="Content Placeholder 2"/>
          <p:cNvSpPr>
            <a:spLocks noGrp="1"/>
          </p:cNvSpPr>
          <p:nvPr>
            <p:ph sz="half" idx="1"/>
          </p:nvPr>
        </p:nvSpPr>
        <p:spPr>
          <a:xfrm>
            <a:off x="894830" y="2298134"/>
            <a:ext cx="4277360" cy="4612020"/>
          </a:xfrm>
        </p:spPr>
        <p:txBody>
          <a:bodyPr>
            <a:normAutofit/>
          </a:bodyPr>
          <a:lstStyle>
            <a:lvl1pPr>
              <a:defRPr sz="2300"/>
            </a:lvl1pPr>
            <a:lvl2pPr>
              <a:defRPr sz="2100"/>
            </a:lvl2pPr>
            <a:lvl3pPr>
              <a:defRPr sz="2100"/>
            </a:lvl3pPr>
            <a:lvl4pPr>
              <a:defRPr sz="2100"/>
            </a:lvl4pPr>
            <a:lvl5pPr>
              <a:defRPr sz="2100"/>
            </a:lvl5pPr>
            <a:lvl6pPr marL="2343412" indent="-392679">
              <a:defRPr sz="2100"/>
            </a:lvl6pPr>
            <a:lvl7pPr marL="2343412" indent="-392679">
              <a:defRPr sz="2100"/>
            </a:lvl7pPr>
            <a:lvl8pPr marL="2343412" indent="-392679">
              <a:defRPr sz="2100"/>
            </a:lvl8pPr>
            <a:lvl9pPr marL="2343412" indent="-392679">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519353" y="2298134"/>
            <a:ext cx="4277360" cy="4612020"/>
          </a:xfrm>
        </p:spPr>
        <p:txBody>
          <a:bodyPr>
            <a:normAutofit/>
          </a:bodyPr>
          <a:lstStyle>
            <a:lvl1pPr>
              <a:defRPr sz="2300"/>
            </a:lvl1pPr>
            <a:lvl2pPr>
              <a:defRPr sz="2100"/>
            </a:lvl2pPr>
            <a:lvl3pPr>
              <a:defRPr sz="2100"/>
            </a:lvl3pPr>
            <a:lvl4pPr>
              <a:defRPr sz="2100"/>
            </a:lvl4pPr>
            <a:lvl5pPr>
              <a:defRPr sz="2100"/>
            </a:lvl5pPr>
            <a:lvl6pPr marL="2343412" indent="-392679">
              <a:defRPr sz="2100"/>
            </a:lvl6pPr>
            <a:lvl7pPr marL="2343412" indent="-392679">
              <a:defRPr sz="2100"/>
            </a:lvl7pPr>
            <a:lvl8pPr marL="2343412" indent="-392679">
              <a:defRPr sz="2100"/>
            </a:lvl8pPr>
            <a:lvl9pPr marL="2343412" indent="-392679">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4834" y="87617"/>
            <a:ext cx="8901885" cy="156301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94828" y="1860560"/>
            <a:ext cx="4277360" cy="995917"/>
          </a:xfrm>
        </p:spPr>
        <p:txBody>
          <a:bodyPr anchor="ctr" anchorCtr="0">
            <a:noAutofit/>
          </a:bodyPr>
          <a:lstStyle>
            <a:lvl1pPr marL="0" indent="0" algn="ctr">
              <a:spcBef>
                <a:spcPts val="0"/>
              </a:spcBef>
              <a:buNone/>
              <a:defRPr sz="3200" b="0"/>
            </a:lvl1pPr>
            <a:lvl2pPr marL="521160" indent="0">
              <a:buNone/>
              <a:defRPr sz="2300" b="1"/>
            </a:lvl2pPr>
            <a:lvl3pPr marL="1042320" indent="0">
              <a:buNone/>
              <a:defRPr sz="2100" b="1"/>
            </a:lvl3pPr>
            <a:lvl4pPr marL="1563480" indent="0">
              <a:buNone/>
              <a:defRPr sz="1800" b="1"/>
            </a:lvl4pPr>
            <a:lvl5pPr marL="2084641" indent="0">
              <a:buNone/>
              <a:defRPr sz="1800" b="1"/>
            </a:lvl5pPr>
            <a:lvl6pPr marL="2605799" indent="0">
              <a:buNone/>
              <a:defRPr sz="1800" b="1"/>
            </a:lvl6pPr>
            <a:lvl7pPr marL="3126960" indent="0">
              <a:buNone/>
              <a:defRPr sz="1800" b="1"/>
            </a:lvl7pPr>
            <a:lvl8pPr marL="3648121" indent="0">
              <a:buNone/>
              <a:defRPr sz="1800" b="1"/>
            </a:lvl8pPr>
            <a:lvl9pPr marL="416927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894828" y="2920724"/>
            <a:ext cx="4277360" cy="3978310"/>
          </a:xfrm>
        </p:spPr>
        <p:txBody>
          <a:bodyPr>
            <a:normAutofit/>
          </a:bodyPr>
          <a:lstStyle>
            <a:lvl1pPr>
              <a:defRPr sz="2300"/>
            </a:lvl1pPr>
            <a:lvl2pPr>
              <a:defRPr sz="2100"/>
            </a:lvl2pPr>
            <a:lvl3pPr>
              <a:defRPr sz="2100"/>
            </a:lvl3pPr>
            <a:lvl4pPr>
              <a:defRPr sz="2100"/>
            </a:lvl4pPr>
            <a:lvl5pPr>
              <a:defRPr sz="2100"/>
            </a:lvl5pPr>
            <a:lvl6pPr marL="2343412" indent="-392679">
              <a:defRPr sz="1800"/>
            </a:lvl6pPr>
            <a:lvl7pPr marL="2343412" indent="-392679">
              <a:defRPr sz="1800"/>
            </a:lvl7pPr>
            <a:lvl8pPr marL="2343412" indent="-392679">
              <a:defRPr sz="1800"/>
            </a:lvl8pPr>
            <a:lvl9pPr marL="2343412" indent="-392679">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519353" y="1860560"/>
            <a:ext cx="4277360" cy="995917"/>
          </a:xfrm>
        </p:spPr>
        <p:txBody>
          <a:bodyPr anchor="ctr" anchorCtr="0">
            <a:noAutofit/>
          </a:bodyPr>
          <a:lstStyle>
            <a:lvl1pPr marL="0" indent="0" algn="ctr">
              <a:spcBef>
                <a:spcPts val="0"/>
              </a:spcBef>
              <a:buNone/>
              <a:defRPr sz="3200" b="0"/>
            </a:lvl1pPr>
            <a:lvl2pPr marL="521160" indent="0">
              <a:buNone/>
              <a:defRPr sz="2300" b="1"/>
            </a:lvl2pPr>
            <a:lvl3pPr marL="1042320" indent="0">
              <a:buNone/>
              <a:defRPr sz="2100" b="1"/>
            </a:lvl3pPr>
            <a:lvl4pPr marL="1563480" indent="0">
              <a:buNone/>
              <a:defRPr sz="1800" b="1"/>
            </a:lvl4pPr>
            <a:lvl5pPr marL="2084641" indent="0">
              <a:buNone/>
              <a:defRPr sz="1800" b="1"/>
            </a:lvl5pPr>
            <a:lvl6pPr marL="2605799" indent="0">
              <a:buNone/>
              <a:defRPr sz="1800" b="1"/>
            </a:lvl6pPr>
            <a:lvl7pPr marL="3126960" indent="0">
              <a:buNone/>
              <a:defRPr sz="1800" b="1"/>
            </a:lvl7pPr>
            <a:lvl8pPr marL="3648121" indent="0">
              <a:buNone/>
              <a:defRPr sz="1800" b="1"/>
            </a:lvl8pPr>
            <a:lvl9pPr marL="416927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519353" y="2920724"/>
            <a:ext cx="4277360" cy="3978310"/>
          </a:xfrm>
        </p:spPr>
        <p:txBody>
          <a:bodyPr>
            <a:normAutofit/>
          </a:bodyPr>
          <a:lstStyle>
            <a:lvl1pPr>
              <a:defRPr sz="2300"/>
            </a:lvl1pPr>
            <a:lvl2pPr>
              <a:defRPr sz="2100"/>
            </a:lvl2pPr>
            <a:lvl3pPr>
              <a:defRPr sz="2100"/>
            </a:lvl3pPr>
            <a:lvl4pPr>
              <a:defRPr sz="2100"/>
            </a:lvl4pPr>
            <a:lvl5pPr>
              <a:defRPr sz="2100"/>
            </a:lvl5pPr>
            <a:lvl6pPr marL="2343412" indent="-392679">
              <a:defRPr sz="1800"/>
            </a:lvl6pPr>
            <a:lvl7pPr marL="2343412" indent="-392679">
              <a:defRPr sz="1800"/>
            </a:lvl7pPr>
            <a:lvl8pPr marL="2343412" indent="-392679">
              <a:defRPr sz="1800"/>
            </a:lvl8pPr>
            <a:lvl9pPr marL="2343412" indent="-392679">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131" y="420071"/>
            <a:ext cx="3801115" cy="1799301"/>
          </a:xfrm>
        </p:spPr>
        <p:txBody>
          <a:bodyPr anchor="b"/>
          <a:lstStyle>
            <a:lvl1pPr algn="ctr">
              <a:defRPr sz="4100" b="0"/>
            </a:lvl1pPr>
          </a:lstStyle>
          <a:p>
            <a:r>
              <a:rPr lang="en-US" smtClean="0"/>
              <a:t>Click to edit Master title style</a:t>
            </a:r>
            <a:endParaRPr/>
          </a:p>
        </p:txBody>
      </p:sp>
      <p:sp>
        <p:nvSpPr>
          <p:cNvPr id="3" name="Content Placeholder 2"/>
          <p:cNvSpPr>
            <a:spLocks noGrp="1"/>
          </p:cNvSpPr>
          <p:nvPr>
            <p:ph idx="1"/>
          </p:nvPr>
        </p:nvSpPr>
        <p:spPr>
          <a:xfrm>
            <a:off x="5257594" y="420070"/>
            <a:ext cx="4852873" cy="6490084"/>
          </a:xfrm>
        </p:spPr>
        <p:txBody>
          <a:bodyPr>
            <a:normAutofit/>
          </a:bodyPr>
          <a:lstStyle>
            <a:lvl1pPr>
              <a:defRPr sz="2700"/>
            </a:lvl1pPr>
            <a:lvl2pPr>
              <a:defRPr sz="25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12131" y="2298136"/>
            <a:ext cx="3801115" cy="4338974"/>
          </a:xfrm>
        </p:spPr>
        <p:txBody>
          <a:bodyPr vert="horz" lIns="104233" tIns="52116" rIns="104233" bIns="52116" rtlCol="0" anchor="t" anchorCtr="0">
            <a:noAutofit/>
          </a:bodyPr>
          <a:lstStyle>
            <a:lvl1pPr marL="0" indent="0" algn="ctr" defTabSz="1042320" rtl="0" eaLnBrk="1" latinLnBrk="0" hangingPunct="1">
              <a:spcBef>
                <a:spcPts val="684"/>
              </a:spcBef>
              <a:buNone/>
              <a:defRPr sz="21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257588" y="7008176"/>
            <a:ext cx="1336675" cy="402567"/>
          </a:xfrm>
        </p:spPr>
        <p:txBody>
          <a:bodyPr/>
          <a:lstStyle>
            <a:lvl1pPr algn="l">
              <a:defRPr/>
            </a:lvl1p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a:off x="6772488" y="7008176"/>
            <a:ext cx="338624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a:off x="2300795" y="7008176"/>
            <a:ext cx="623782" cy="402567"/>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4835" y="4704787"/>
            <a:ext cx="8901885" cy="1212953"/>
          </a:xfrm>
        </p:spPr>
        <p:txBody>
          <a:bodyPr anchor="b"/>
          <a:lstStyle>
            <a:lvl1pPr algn="ctr">
              <a:defRPr sz="5000" b="0">
                <a:solidFill>
                  <a:schemeClr val="bg1"/>
                </a:solidFill>
                <a:effectLst>
                  <a:outerShdw blurRad="63500" dist="50800" dir="2700000" algn="tl" rotWithShape="0">
                    <a:prstClr val="black">
                      <a:alpha val="50000"/>
                    </a:prstClr>
                  </a:outerShdw>
                </a:effectLst>
              </a:defRPr>
            </a:lvl1pPr>
          </a:lstStyle>
          <a:p>
            <a:r>
              <a:rPr lang="en-US" smtClean="0"/>
              <a:t>Click to edit Master title style</a:t>
            </a:r>
            <a:endParaRPr/>
          </a:p>
        </p:txBody>
      </p:sp>
      <p:sp>
        <p:nvSpPr>
          <p:cNvPr id="3" name="Picture Placeholder 2"/>
          <p:cNvSpPr>
            <a:spLocks noGrp="1"/>
          </p:cNvSpPr>
          <p:nvPr>
            <p:ph type="pic" idx="1"/>
          </p:nvPr>
        </p:nvSpPr>
        <p:spPr>
          <a:xfrm rot="21414040">
            <a:off x="2080535" y="496663"/>
            <a:ext cx="6416040" cy="3998069"/>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104233" tIns="52116" rIns="104233" bIns="52116" rtlCol="0">
            <a:normAutofit/>
          </a:bodyPr>
          <a:lstStyle>
            <a:lvl1pPr marL="390869" indent="-390869" algn="l" defTabSz="1042320" rtl="0" eaLnBrk="1" latinLnBrk="0" hangingPunct="1">
              <a:spcBef>
                <a:spcPts val="2279"/>
              </a:spcBef>
              <a:buFont typeface="Wingdings 2" pitchFamily="18" charset="2"/>
              <a:buNone/>
              <a:defRPr sz="2100" kern="1200">
                <a:solidFill>
                  <a:schemeClr val="bg1"/>
                </a:solidFill>
                <a:effectLst>
                  <a:outerShdw blurRad="63500" dist="50800" dir="2700000" algn="tl" rotWithShape="0">
                    <a:prstClr val="black">
                      <a:alpha val="50000"/>
                    </a:prstClr>
                  </a:outerShdw>
                </a:effectLst>
                <a:latin typeface="+mn-lt"/>
                <a:ea typeface="+mn-ea"/>
                <a:cs typeface="+mn-cs"/>
              </a:defRPr>
            </a:lvl1pPr>
            <a:lvl2pPr marL="521160" indent="0">
              <a:buNone/>
              <a:defRPr sz="3200"/>
            </a:lvl2pPr>
            <a:lvl3pPr marL="1042320" indent="0">
              <a:buNone/>
              <a:defRPr sz="2700"/>
            </a:lvl3pPr>
            <a:lvl4pPr marL="1563480" indent="0">
              <a:buNone/>
              <a:defRPr sz="2300"/>
            </a:lvl4pPr>
            <a:lvl5pPr marL="2084641" indent="0">
              <a:buNone/>
              <a:defRPr sz="2300"/>
            </a:lvl5pPr>
            <a:lvl6pPr marL="2605799" indent="0">
              <a:buNone/>
              <a:defRPr sz="2300"/>
            </a:lvl6pPr>
            <a:lvl7pPr marL="3126960" indent="0">
              <a:buNone/>
              <a:defRPr sz="2300"/>
            </a:lvl7pPr>
            <a:lvl8pPr marL="3648121" indent="0">
              <a:buNone/>
              <a:defRPr sz="2300"/>
            </a:lvl8pPr>
            <a:lvl9pPr marL="4169279"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94835" y="6001753"/>
            <a:ext cx="8901885" cy="887398"/>
          </a:xfrm>
        </p:spPr>
        <p:txBody>
          <a:bodyPr>
            <a:normAutofit/>
          </a:bodyPr>
          <a:lstStyle>
            <a:lvl1pPr marL="0" indent="0" algn="ctr">
              <a:spcBef>
                <a:spcPts val="342"/>
              </a:spcBef>
              <a:buNone/>
              <a:defRPr sz="2100">
                <a:effectLst>
                  <a:outerShdw blurRad="63500" dist="50800" dir="2700000" algn="tl" rotWithShape="0">
                    <a:prstClr val="black">
                      <a:alpha val="50000"/>
                    </a:prstClr>
                  </a:outerShdw>
                </a:effectLst>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2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131" y="420071"/>
            <a:ext cx="3801115" cy="1799301"/>
          </a:xfrm>
        </p:spPr>
        <p:txBody>
          <a:bodyPr anchor="b"/>
          <a:lstStyle>
            <a:lvl1pPr algn="ctr">
              <a:defRPr sz="4100" b="0"/>
            </a:lvl1pPr>
          </a:lstStyle>
          <a:p>
            <a:r>
              <a:rPr lang="en-US" smtClean="0"/>
              <a:t>Click to edit Master title style</a:t>
            </a:r>
            <a:endParaRPr/>
          </a:p>
        </p:txBody>
      </p:sp>
      <p:sp>
        <p:nvSpPr>
          <p:cNvPr id="4" name="Text Placeholder 3"/>
          <p:cNvSpPr>
            <a:spLocks noGrp="1"/>
          </p:cNvSpPr>
          <p:nvPr>
            <p:ph type="body" sz="half" idx="2"/>
          </p:nvPr>
        </p:nvSpPr>
        <p:spPr>
          <a:xfrm>
            <a:off x="712131" y="2298136"/>
            <a:ext cx="3801115" cy="4338974"/>
          </a:xfrm>
        </p:spPr>
        <p:txBody>
          <a:bodyPr vert="horz" lIns="104233" tIns="52116" rIns="104233" bIns="52116" rtlCol="0" anchor="t" anchorCtr="0">
            <a:noAutofit/>
          </a:bodyPr>
          <a:lstStyle>
            <a:lvl1pPr marL="0" indent="0" algn="ctr" defTabSz="1042320" rtl="0" eaLnBrk="1" latinLnBrk="0" hangingPunct="1">
              <a:spcBef>
                <a:spcPts val="684"/>
              </a:spcBef>
              <a:buNone/>
              <a:defRPr sz="21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257588" y="7008176"/>
            <a:ext cx="1336675" cy="402567"/>
          </a:xfrm>
        </p:spPr>
        <p:txBody>
          <a:bodyPr/>
          <a:lstStyle>
            <a:lvl1pPr algn="l">
              <a:defRPr/>
            </a:lvl1p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a:off x="6772488" y="7008176"/>
            <a:ext cx="338624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a:off x="2300795" y="7008176"/>
            <a:ext cx="623782" cy="402567"/>
          </a:xfrm>
        </p:spPr>
        <p:txBody>
          <a:bodyPr/>
          <a:lstStyle>
            <a:lvl1pPr>
              <a:defRPr>
                <a:solidFill>
                  <a:schemeClr val="tx2"/>
                </a:solidFill>
              </a:defRPr>
            </a:lvl1pPr>
          </a:lstStyle>
          <a:p>
            <a:fld id="{B6F15528-21DE-4FAA-801E-634DDDAF4B2B}" type="slidenum">
              <a:rPr lang="en-US" smtClean="0"/>
              <a:pPr/>
              <a:t>‹#›</a:t>
            </a:fld>
            <a:endParaRPr lang="en-US"/>
          </a:p>
        </p:txBody>
      </p:sp>
      <p:sp>
        <p:nvSpPr>
          <p:cNvPr id="9" name="Picture Placeholder 7"/>
          <p:cNvSpPr>
            <a:spLocks noGrp="1"/>
          </p:cNvSpPr>
          <p:nvPr>
            <p:ph type="pic" sz="quarter" idx="14"/>
          </p:nvPr>
        </p:nvSpPr>
        <p:spPr>
          <a:xfrm rot="307655">
            <a:off x="4774694" y="3514622"/>
            <a:ext cx="4842833" cy="3176853"/>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
        <p:nvSpPr>
          <p:cNvPr id="8" name="Picture Placeholder 7"/>
          <p:cNvSpPr>
            <a:spLocks noGrp="1"/>
          </p:cNvSpPr>
          <p:nvPr>
            <p:ph type="pic" sz="quarter" idx="13"/>
          </p:nvPr>
        </p:nvSpPr>
        <p:spPr>
          <a:xfrm rot="21414752">
            <a:off x="5406890" y="372697"/>
            <a:ext cx="4842833" cy="3176853"/>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1167" y="504084"/>
            <a:ext cx="1750782" cy="640607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81088" y="504084"/>
            <a:ext cx="7617189" cy="640607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6"/>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19"/>
            <a:ext cx="7485380" cy="1932323"/>
          </a:xfrm>
        </p:spPr>
        <p:txBody>
          <a:bodyPr/>
          <a:lstStyle>
            <a:lvl1pPr marL="0" indent="0" algn="ctr">
              <a:buNone/>
              <a:defRPr>
                <a:solidFill>
                  <a:schemeClr val="tx1">
                    <a:tint val="75000"/>
                  </a:schemeClr>
                </a:solidFill>
              </a:defRPr>
            </a:lvl1pPr>
            <a:lvl2pPr marL="521252" indent="0" algn="ctr">
              <a:buNone/>
              <a:defRPr>
                <a:solidFill>
                  <a:schemeClr val="tx1">
                    <a:tint val="75000"/>
                  </a:schemeClr>
                </a:solidFill>
              </a:defRPr>
            </a:lvl2pPr>
            <a:lvl3pPr marL="1042504" indent="0" algn="ctr">
              <a:buNone/>
              <a:defRPr>
                <a:solidFill>
                  <a:schemeClr val="tx1">
                    <a:tint val="75000"/>
                  </a:schemeClr>
                </a:solidFill>
              </a:defRPr>
            </a:lvl3pPr>
            <a:lvl4pPr marL="1563756" indent="0" algn="ctr">
              <a:buNone/>
              <a:defRPr>
                <a:solidFill>
                  <a:schemeClr val="tx1">
                    <a:tint val="75000"/>
                  </a:schemeClr>
                </a:solidFill>
              </a:defRPr>
            </a:lvl4pPr>
            <a:lvl5pPr marL="2085008" indent="0" algn="ctr">
              <a:buNone/>
              <a:defRPr>
                <a:solidFill>
                  <a:schemeClr val="tx1">
                    <a:tint val="75000"/>
                  </a:schemeClr>
                </a:solidFill>
              </a:defRPr>
            </a:lvl5pPr>
            <a:lvl6pPr marL="2606259" indent="0" algn="ctr">
              <a:buNone/>
              <a:defRPr>
                <a:solidFill>
                  <a:schemeClr val="tx1">
                    <a:tint val="75000"/>
                  </a:schemeClr>
                </a:solidFill>
              </a:defRPr>
            </a:lvl6pPr>
            <a:lvl7pPr marL="3127512" indent="0" algn="ctr">
              <a:buNone/>
              <a:defRPr>
                <a:solidFill>
                  <a:schemeClr val="tx1">
                    <a:tint val="75000"/>
                  </a:schemeClr>
                </a:solidFill>
              </a:defRPr>
            </a:lvl7pPr>
            <a:lvl8pPr marL="3648764" indent="0" algn="ctr">
              <a:buNone/>
              <a:defRPr>
                <a:solidFill>
                  <a:schemeClr val="tx1">
                    <a:tint val="75000"/>
                  </a:schemeClr>
                </a:solidFill>
              </a:defRPr>
            </a:lvl8pPr>
            <a:lvl9pPr marL="417001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2523E-B35E-2245-B457-F4B522D56155}" type="slidenum">
              <a:rPr lang="en-US" smtClean="0"/>
              <a:pPr/>
              <a:t>‹#›</a:t>
            </a:fld>
            <a:endParaRPr lang="en-US"/>
          </a:p>
        </p:txBody>
      </p:sp>
    </p:spTree>
    <p:extLst>
      <p:ext uri="{BB962C8B-B14F-4D97-AF65-F5344CB8AC3E}">
        <p14:creationId xmlns="" xmlns:p14="http://schemas.microsoft.com/office/powerpoint/2010/main" val="37767382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9506680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5"/>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252" indent="0">
              <a:buNone/>
              <a:defRPr sz="2100">
                <a:solidFill>
                  <a:schemeClr val="tx1">
                    <a:tint val="75000"/>
                  </a:schemeClr>
                </a:solidFill>
              </a:defRPr>
            </a:lvl2pPr>
            <a:lvl3pPr marL="1042504" indent="0">
              <a:buNone/>
              <a:defRPr sz="1800">
                <a:solidFill>
                  <a:schemeClr val="tx1">
                    <a:tint val="75000"/>
                  </a:schemeClr>
                </a:solidFill>
              </a:defRPr>
            </a:lvl3pPr>
            <a:lvl4pPr marL="1563756" indent="0">
              <a:buNone/>
              <a:defRPr sz="1600">
                <a:solidFill>
                  <a:schemeClr val="tx1">
                    <a:tint val="75000"/>
                  </a:schemeClr>
                </a:solidFill>
              </a:defRPr>
            </a:lvl4pPr>
            <a:lvl5pPr marL="2085008" indent="0">
              <a:buNone/>
              <a:defRPr sz="1600">
                <a:solidFill>
                  <a:schemeClr val="tx1">
                    <a:tint val="75000"/>
                  </a:schemeClr>
                </a:solidFill>
              </a:defRPr>
            </a:lvl5pPr>
            <a:lvl6pPr marL="2606259" indent="0">
              <a:buNone/>
              <a:defRPr sz="1600">
                <a:solidFill>
                  <a:schemeClr val="tx1">
                    <a:tint val="75000"/>
                  </a:schemeClr>
                </a:solidFill>
              </a:defRPr>
            </a:lvl6pPr>
            <a:lvl7pPr marL="3127512" indent="0">
              <a:buNone/>
              <a:defRPr sz="1600">
                <a:solidFill>
                  <a:schemeClr val="tx1">
                    <a:tint val="75000"/>
                  </a:schemeClr>
                </a:solidFill>
              </a:defRPr>
            </a:lvl7pPr>
            <a:lvl8pPr marL="3648764" indent="0">
              <a:buNone/>
              <a:defRPr sz="1600">
                <a:solidFill>
                  <a:schemeClr val="tx1">
                    <a:tint val="75000"/>
                  </a:schemeClr>
                </a:solidFill>
              </a:defRPr>
            </a:lvl8pPr>
            <a:lvl9pPr marL="4170015"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64492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0884" indent="0">
              <a:buNone/>
              <a:defRPr sz="2300" b="1"/>
            </a:lvl2pPr>
            <a:lvl3pPr marL="1041768" indent="0">
              <a:buNone/>
              <a:defRPr sz="2100" b="1"/>
            </a:lvl3pPr>
            <a:lvl4pPr marL="1562652" indent="0">
              <a:buNone/>
              <a:defRPr sz="1800" b="1"/>
            </a:lvl4pPr>
            <a:lvl5pPr marL="2083538" indent="0">
              <a:buNone/>
              <a:defRPr sz="1800" b="1"/>
            </a:lvl5pPr>
            <a:lvl6pPr marL="2604420" indent="0">
              <a:buNone/>
              <a:defRPr sz="1800" b="1"/>
            </a:lvl6pPr>
            <a:lvl7pPr marL="3125306" indent="0">
              <a:buNone/>
              <a:defRPr sz="1800" b="1"/>
            </a:lvl7pPr>
            <a:lvl8pPr marL="3646191" indent="0">
              <a:buNone/>
              <a:defRPr sz="1800" b="1"/>
            </a:lvl8pPr>
            <a:lvl9pPr marL="416707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8" y="1692533"/>
            <a:ext cx="4726631" cy="705367"/>
          </a:xfrm>
        </p:spPr>
        <p:txBody>
          <a:bodyPr anchor="b"/>
          <a:lstStyle>
            <a:lvl1pPr marL="0" indent="0">
              <a:buNone/>
              <a:defRPr sz="2700" b="1"/>
            </a:lvl1pPr>
            <a:lvl2pPr marL="520884" indent="0">
              <a:buNone/>
              <a:defRPr sz="2300" b="1"/>
            </a:lvl2pPr>
            <a:lvl3pPr marL="1041768" indent="0">
              <a:buNone/>
              <a:defRPr sz="2100" b="1"/>
            </a:lvl3pPr>
            <a:lvl4pPr marL="1562652" indent="0">
              <a:buNone/>
              <a:defRPr sz="1800" b="1"/>
            </a:lvl4pPr>
            <a:lvl5pPr marL="2083538" indent="0">
              <a:buNone/>
              <a:defRPr sz="1800" b="1"/>
            </a:lvl5pPr>
            <a:lvl6pPr marL="2604420" indent="0">
              <a:buNone/>
              <a:defRPr sz="1800" b="1"/>
            </a:lvl6pPr>
            <a:lvl7pPr marL="3125306" indent="0">
              <a:buNone/>
              <a:defRPr sz="1800" b="1"/>
            </a:lvl7pPr>
            <a:lvl8pPr marL="3646191" indent="0">
              <a:buNone/>
              <a:defRPr sz="1800" b="1"/>
            </a:lvl8pPr>
            <a:lvl9pPr marL="416707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8"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5381094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252" indent="0">
              <a:buNone/>
              <a:defRPr sz="2300" b="1"/>
            </a:lvl2pPr>
            <a:lvl3pPr marL="1042504" indent="0">
              <a:buNone/>
              <a:defRPr sz="2100" b="1"/>
            </a:lvl3pPr>
            <a:lvl4pPr marL="1563756" indent="0">
              <a:buNone/>
              <a:defRPr sz="1800" b="1"/>
            </a:lvl4pPr>
            <a:lvl5pPr marL="2085008" indent="0">
              <a:buNone/>
              <a:defRPr sz="1800" b="1"/>
            </a:lvl5pPr>
            <a:lvl6pPr marL="2606259" indent="0">
              <a:buNone/>
              <a:defRPr sz="1800" b="1"/>
            </a:lvl6pPr>
            <a:lvl7pPr marL="3127512" indent="0">
              <a:buNone/>
              <a:defRPr sz="1800" b="1"/>
            </a:lvl7pPr>
            <a:lvl8pPr marL="3648764" indent="0">
              <a:buNone/>
              <a:defRPr sz="1800" b="1"/>
            </a:lvl8pPr>
            <a:lvl9pPr marL="417001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3" y="1692533"/>
            <a:ext cx="4726631" cy="705367"/>
          </a:xfrm>
        </p:spPr>
        <p:txBody>
          <a:bodyPr anchor="b"/>
          <a:lstStyle>
            <a:lvl1pPr marL="0" indent="0">
              <a:buNone/>
              <a:defRPr sz="2700" b="1"/>
            </a:lvl1pPr>
            <a:lvl2pPr marL="521252" indent="0">
              <a:buNone/>
              <a:defRPr sz="2300" b="1"/>
            </a:lvl2pPr>
            <a:lvl3pPr marL="1042504" indent="0">
              <a:buNone/>
              <a:defRPr sz="2100" b="1"/>
            </a:lvl3pPr>
            <a:lvl4pPr marL="1563756" indent="0">
              <a:buNone/>
              <a:defRPr sz="1800" b="1"/>
            </a:lvl4pPr>
            <a:lvl5pPr marL="2085008" indent="0">
              <a:buNone/>
              <a:defRPr sz="1800" b="1"/>
            </a:lvl5pPr>
            <a:lvl6pPr marL="2606259" indent="0">
              <a:buNone/>
              <a:defRPr sz="1800" b="1"/>
            </a:lvl6pPr>
            <a:lvl7pPr marL="3127512" indent="0">
              <a:buNone/>
              <a:defRPr sz="1800" b="1"/>
            </a:lvl7pPr>
            <a:lvl8pPr marL="3648764" indent="0">
              <a:buNone/>
              <a:defRPr sz="1800" b="1"/>
            </a:lvl8pPr>
            <a:lvl9pPr marL="417001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3"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7191158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2957639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22648138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4"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4" y="1582265"/>
            <a:ext cx="3518055" cy="5172114"/>
          </a:xfrm>
        </p:spPr>
        <p:txBody>
          <a:bodyPr/>
          <a:lstStyle>
            <a:lvl1pPr marL="0" indent="0">
              <a:buNone/>
              <a:defRPr sz="1600"/>
            </a:lvl1pPr>
            <a:lvl2pPr marL="521252" indent="0">
              <a:buNone/>
              <a:defRPr sz="1400"/>
            </a:lvl2pPr>
            <a:lvl3pPr marL="1042504" indent="0">
              <a:buNone/>
              <a:defRPr sz="1100"/>
            </a:lvl3pPr>
            <a:lvl4pPr marL="1563756" indent="0">
              <a:buNone/>
              <a:defRPr sz="1000"/>
            </a:lvl4pPr>
            <a:lvl5pPr marL="2085008" indent="0">
              <a:buNone/>
              <a:defRPr sz="1000"/>
            </a:lvl5pPr>
            <a:lvl6pPr marL="2606259" indent="0">
              <a:buNone/>
              <a:defRPr sz="1000"/>
            </a:lvl6pPr>
            <a:lvl7pPr marL="3127512" indent="0">
              <a:buNone/>
              <a:defRPr sz="1000"/>
            </a:lvl7pPr>
            <a:lvl8pPr marL="3648764" indent="0">
              <a:buNone/>
              <a:defRPr sz="1000"/>
            </a:lvl8pPr>
            <a:lvl9pPr marL="4170015"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0077665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252" indent="0">
              <a:buNone/>
              <a:defRPr sz="3200"/>
            </a:lvl2pPr>
            <a:lvl3pPr marL="1042504" indent="0">
              <a:buNone/>
              <a:defRPr sz="2700"/>
            </a:lvl3pPr>
            <a:lvl4pPr marL="1563756" indent="0">
              <a:buNone/>
              <a:defRPr sz="2300"/>
            </a:lvl4pPr>
            <a:lvl5pPr marL="2085008" indent="0">
              <a:buNone/>
              <a:defRPr sz="2300"/>
            </a:lvl5pPr>
            <a:lvl6pPr marL="2606259" indent="0">
              <a:buNone/>
              <a:defRPr sz="2300"/>
            </a:lvl6pPr>
            <a:lvl7pPr marL="3127512" indent="0">
              <a:buNone/>
              <a:defRPr sz="2300"/>
            </a:lvl7pPr>
            <a:lvl8pPr marL="3648764" indent="0">
              <a:buNone/>
              <a:defRPr sz="2300"/>
            </a:lvl8pPr>
            <a:lvl9pPr marL="4170015"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252" indent="0">
              <a:buNone/>
              <a:defRPr sz="1400"/>
            </a:lvl2pPr>
            <a:lvl3pPr marL="1042504" indent="0">
              <a:buNone/>
              <a:defRPr sz="1100"/>
            </a:lvl3pPr>
            <a:lvl4pPr marL="1563756" indent="0">
              <a:buNone/>
              <a:defRPr sz="1000"/>
            </a:lvl4pPr>
            <a:lvl5pPr marL="2085008" indent="0">
              <a:buNone/>
              <a:defRPr sz="1000"/>
            </a:lvl5pPr>
            <a:lvl6pPr marL="2606259" indent="0">
              <a:buNone/>
              <a:defRPr sz="1000"/>
            </a:lvl6pPr>
            <a:lvl7pPr marL="3127512" indent="0">
              <a:buNone/>
              <a:defRPr sz="1000"/>
            </a:lvl7pPr>
            <a:lvl8pPr marL="3648764" indent="0">
              <a:buNone/>
              <a:defRPr sz="1000"/>
            </a:lvl8pPr>
            <a:lvl9pPr marL="4170015"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1319205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3690002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5"/>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5"/>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7168160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TitleSlideOverlay.png"/>
          <p:cNvPicPr>
            <a:picLocks noChangeAspect="1"/>
          </p:cNvPicPr>
          <p:nvPr/>
        </p:nvPicPr>
        <p:blipFill>
          <a:blip r:embed="rId2" cstate="print"/>
          <a:stretch>
            <a:fillRect/>
          </a:stretch>
        </p:blipFill>
        <p:spPr>
          <a:xfrm>
            <a:off x="0" y="0"/>
            <a:ext cx="10693400" cy="7561263"/>
          </a:xfrm>
          <a:prstGeom prst="rect">
            <a:avLst/>
          </a:prstGeom>
          <a:ln>
            <a:noFill/>
          </a:ln>
        </p:spPr>
      </p:pic>
      <p:grpSp>
        <p:nvGrpSpPr>
          <p:cNvPr id="53" name="Group 52"/>
          <p:cNvGrpSpPr/>
          <p:nvPr/>
        </p:nvGrpSpPr>
        <p:grpSpPr>
          <a:xfrm>
            <a:off x="121206" y="2202717"/>
            <a:ext cx="10833850" cy="4045416"/>
            <a:chOff x="103644" y="1997845"/>
            <a:chExt cx="9264100" cy="3669157"/>
          </a:xfrm>
        </p:grpSpPr>
        <p:sp>
          <p:nvSpPr>
            <p:cNvPr id="21" name="Freeform 20"/>
            <p:cNvSpPr/>
            <p:nvPr/>
          </p:nvSpPr>
          <p:spPr>
            <a:xfrm rot="15669120">
              <a:off x="3703491" y="-842257"/>
              <a:ext cx="2064406"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3" name="Freeform 22"/>
            <p:cNvSpPr/>
            <p:nvPr/>
          </p:nvSpPr>
          <p:spPr>
            <a:xfrm rot="15660000">
              <a:off x="5179560" y="157915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Freeform 25"/>
            <p:cNvSpPr/>
            <p:nvPr/>
          </p:nvSpPr>
          <p:spPr>
            <a:xfrm rot="15660000">
              <a:off x="6127955" y="-68851"/>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Freeform 23"/>
            <p:cNvSpPr/>
            <p:nvPr/>
          </p:nvSpPr>
          <p:spPr>
            <a:xfrm rot="15660000">
              <a:off x="5624128" y="-61128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Freeform 27"/>
            <p:cNvSpPr/>
            <p:nvPr/>
          </p:nvSpPr>
          <p:spPr>
            <a:xfrm rot="15660000">
              <a:off x="6395227" y="-278516"/>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5" name="Freeform 44"/>
            <p:cNvSpPr/>
            <p:nvPr/>
          </p:nvSpPr>
          <p:spPr>
            <a:xfrm rot="15660000">
              <a:off x="7468755" y="1178808"/>
              <a:ext cx="536285" cy="2936001"/>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5" name="Freeform 24"/>
          <p:cNvSpPr/>
          <p:nvPr/>
        </p:nvSpPr>
        <p:spPr>
          <a:xfrm rot="15660000">
            <a:off x="6758108" y="-909955"/>
            <a:ext cx="1086887" cy="7072959"/>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grpSp>
        <p:nvGrpSpPr>
          <p:cNvPr id="30" name="Group 29"/>
          <p:cNvGrpSpPr/>
          <p:nvPr/>
        </p:nvGrpSpPr>
        <p:grpSpPr>
          <a:xfrm>
            <a:off x="921380" y="-1069584"/>
            <a:ext cx="6591675" cy="2978994"/>
            <a:chOff x="787878" y="-970104"/>
            <a:chExt cx="5636587" cy="2701922"/>
          </a:xfrm>
        </p:grpSpPr>
        <p:sp>
          <p:nvSpPr>
            <p:cNvPr id="37" name="Oval 36"/>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2" name="Oval 41"/>
            <p:cNvSpPr/>
            <p:nvPr userDrawn="1"/>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1" name="Oval 40"/>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4" name="Pie 33"/>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6" name="Oval 35"/>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8" name="Arc 37"/>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6" name="Pie 45"/>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7" name="Arc 46"/>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8" name="Oval 47"/>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9" name="Oval 48"/>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0" name="Arc 39"/>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0" name="Oval 49"/>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1" name="Oval 50"/>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32" name="Rectangle 31"/>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ctrTitle"/>
          </p:nvPr>
        </p:nvSpPr>
        <p:spPr>
          <a:xfrm rot="21042312">
            <a:off x="1196135" y="3265146"/>
            <a:ext cx="8831178" cy="1777974"/>
          </a:xfrm>
        </p:spPr>
        <p:txBody>
          <a:bodyPr anchor="b" anchorCtr="0">
            <a:noAutofit/>
          </a:bodyPr>
          <a:lstStyle>
            <a:lvl1pPr algn="l">
              <a:defRPr sz="52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982620" y="5187261"/>
            <a:ext cx="7485380" cy="1008168"/>
          </a:xfrm>
        </p:spPr>
        <p:txBody>
          <a:bodyPr anchor="ctr" anchorCtr="0">
            <a:normAutofit/>
          </a:bodyPr>
          <a:lstStyle>
            <a:lvl1pPr marL="0" indent="0" algn="l">
              <a:spcAft>
                <a:spcPts val="0"/>
              </a:spcAft>
              <a:buNone/>
              <a:defRPr sz="2700">
                <a:solidFill>
                  <a:schemeClr val="bg1"/>
                </a:solidFill>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Round Same Side Corner Rectangle 7"/>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34" name="Freeform 33"/>
          <p:cNvSpPr/>
          <p:nvPr/>
        </p:nvSpPr>
        <p:spPr>
          <a:xfrm rot="15660000">
            <a:off x="6092024" y="1787269"/>
            <a:ext cx="1147623" cy="8343767"/>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pic>
        <p:nvPicPr>
          <p:cNvPr id="8" name="Picture 7" descr="TitleSlideOverlay.png"/>
          <p:cNvPicPr>
            <a:picLocks noChangeAspect="1"/>
          </p:cNvPicPr>
          <p:nvPr/>
        </p:nvPicPr>
        <p:blipFill>
          <a:blip r:embed="rId2" cstate="print"/>
          <a:stretch>
            <a:fillRect/>
          </a:stretch>
        </p:blipFill>
        <p:spPr>
          <a:xfrm>
            <a:off x="0" y="0"/>
            <a:ext cx="10693400" cy="7561263"/>
          </a:xfrm>
          <a:prstGeom prst="rect">
            <a:avLst/>
          </a:prstGeom>
          <a:ln>
            <a:noFill/>
          </a:ln>
        </p:spPr>
      </p:pic>
      <p:grpSp>
        <p:nvGrpSpPr>
          <p:cNvPr id="27" name="Group 26"/>
          <p:cNvGrpSpPr/>
          <p:nvPr/>
        </p:nvGrpSpPr>
        <p:grpSpPr>
          <a:xfrm>
            <a:off x="921380" y="-1069584"/>
            <a:ext cx="6591675" cy="2978994"/>
            <a:chOff x="787878" y="-970104"/>
            <a:chExt cx="5636587" cy="2701922"/>
          </a:xfrm>
        </p:grpSpPr>
        <p:sp>
          <p:nvSpPr>
            <p:cNvPr id="31" name="Oval 30"/>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2" name="Oval 31"/>
            <p:cNvSpPr/>
            <p:nvPr/>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3" name="Oval 32"/>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5" name="Pie 34"/>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9" name="Oval 38"/>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3" name="Arc 42"/>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4" name="Pie 43"/>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5" name="Arc 44"/>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3" name="Oval 52"/>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4" name="Oval 53"/>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5" name="Arc 54"/>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6" name="Oval 55"/>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7" name="Oval 56"/>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5" name="Freeform 24"/>
          <p:cNvSpPr/>
          <p:nvPr/>
        </p:nvSpPr>
        <p:spPr>
          <a:xfrm rot="15660000">
            <a:off x="6759909" y="-127114"/>
            <a:ext cx="1066176" cy="7052157"/>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Freeform 20"/>
          <p:cNvSpPr/>
          <p:nvPr/>
        </p:nvSpPr>
        <p:spPr>
          <a:xfrm rot="15669120">
            <a:off x="4783199" y="-313918"/>
            <a:ext cx="1972091" cy="10315859"/>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Freeform 25"/>
          <p:cNvSpPr/>
          <p:nvPr/>
        </p:nvSpPr>
        <p:spPr>
          <a:xfrm rot="15660000">
            <a:off x="7197490" y="507600"/>
            <a:ext cx="1027981" cy="6194092"/>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Freeform 23"/>
          <p:cNvSpPr/>
          <p:nvPr/>
        </p:nvSpPr>
        <p:spPr>
          <a:xfrm rot="15660000">
            <a:off x="6609312" y="-124695"/>
            <a:ext cx="1061568" cy="739110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Freeform 27"/>
          <p:cNvSpPr/>
          <p:nvPr/>
        </p:nvSpPr>
        <p:spPr>
          <a:xfrm rot="15660000">
            <a:off x="7497330" y="282849"/>
            <a:ext cx="608715" cy="5969806"/>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9" name="Freeform 28"/>
          <p:cNvSpPr/>
          <p:nvPr/>
        </p:nvSpPr>
        <p:spPr>
          <a:xfrm rot="15660000">
            <a:off x="8752229" y="1958113"/>
            <a:ext cx="582406" cy="3448186"/>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ctrTitle"/>
          </p:nvPr>
        </p:nvSpPr>
        <p:spPr>
          <a:xfrm rot="21042312">
            <a:off x="1460476" y="3930205"/>
            <a:ext cx="8565091" cy="1777974"/>
          </a:xfrm>
        </p:spPr>
        <p:txBody>
          <a:bodyPr anchor="b" anchorCtr="0">
            <a:noAutofit/>
          </a:bodyPr>
          <a:lstStyle>
            <a:lvl1pPr algn="l">
              <a:defRPr sz="52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1069463" y="922485"/>
            <a:ext cx="4588562" cy="3092265"/>
          </a:xfrm>
          <a:prstGeom prst="roundRect">
            <a:avLst>
              <a:gd name="adj" fmla="val 7476"/>
            </a:avLst>
          </a:prstGeom>
          <a:ln w="63500">
            <a:solidFill>
              <a:schemeClr val="accent2"/>
            </a:solidFill>
          </a:ln>
        </p:spPr>
        <p:txBody>
          <a:bodyPr>
            <a:normAutofit/>
          </a:bodyPr>
          <a:lstStyle>
            <a:lvl1pPr marL="0" indent="0">
              <a:buNone/>
              <a:defRPr sz="2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58" name="Rectangle 57"/>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36" name="Subtitle 2"/>
          <p:cNvSpPr>
            <a:spLocks noGrp="1"/>
          </p:cNvSpPr>
          <p:nvPr>
            <p:ph type="subTitle" idx="1"/>
          </p:nvPr>
        </p:nvSpPr>
        <p:spPr>
          <a:xfrm rot="21060000">
            <a:off x="2982620" y="5502615"/>
            <a:ext cx="7485380" cy="1008168"/>
          </a:xfrm>
        </p:spPr>
        <p:txBody>
          <a:bodyPr anchor="ctr" anchorCtr="0">
            <a:normAutofit/>
          </a:bodyPr>
          <a:lstStyle>
            <a:lvl1pPr marL="0" indent="0" algn="l">
              <a:spcAft>
                <a:spcPts val="0"/>
              </a:spcAft>
              <a:buNone/>
              <a:defRPr sz="2700">
                <a:solidFill>
                  <a:schemeClr val="bg1"/>
                </a:solidFill>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ectionHeaderOverlay.png"/>
          <p:cNvPicPr>
            <a:picLocks noChangeAspect="1"/>
          </p:cNvPicPr>
          <p:nvPr/>
        </p:nvPicPr>
        <p:blipFill>
          <a:blip r:embed="rId2" cstate="print"/>
          <a:stretch>
            <a:fillRect/>
          </a:stretch>
        </p:blipFill>
        <p:spPr>
          <a:xfrm>
            <a:off x="0" y="0"/>
            <a:ext cx="10693400" cy="7561263"/>
          </a:xfrm>
          <a:prstGeom prst="rect">
            <a:avLst/>
          </a:prstGeom>
        </p:spPr>
      </p:pic>
      <p:sp>
        <p:nvSpPr>
          <p:cNvPr id="43" name="Freeform 42"/>
          <p:cNvSpPr/>
          <p:nvPr/>
        </p:nvSpPr>
        <p:spPr>
          <a:xfrm rot="4809906">
            <a:off x="4023043" y="1732508"/>
            <a:ext cx="1213031" cy="9478020"/>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37" name="Freeform 36"/>
          <p:cNvSpPr/>
          <p:nvPr/>
        </p:nvSpPr>
        <p:spPr>
          <a:xfrm rot="15600000" flipH="1" flipV="1">
            <a:off x="4035568" y="-800856"/>
            <a:ext cx="2214124" cy="1083385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3" name="Text Placeholder 2"/>
          <p:cNvSpPr>
            <a:spLocks noGrp="1"/>
          </p:cNvSpPr>
          <p:nvPr>
            <p:ph type="body" idx="1"/>
          </p:nvPr>
        </p:nvSpPr>
        <p:spPr>
          <a:xfrm rot="21000000">
            <a:off x="1037499" y="5846807"/>
            <a:ext cx="8074430" cy="1078180"/>
          </a:xfrm>
        </p:spPr>
        <p:txBody>
          <a:bodyPr vert="horz" lIns="104306" tIns="52153" rIns="104306" bIns="52153" rtlCol="0" anchor="ctr" anchorCtr="0">
            <a:normAutofit/>
          </a:bodyPr>
          <a:lstStyle>
            <a:lvl1pPr marL="0" indent="0" algn="r" defTabSz="1043056" rtl="0" eaLnBrk="1" latinLnBrk="0" hangingPunct="1">
              <a:spcAft>
                <a:spcPts val="0"/>
              </a:spcAft>
              <a:buFontTx/>
              <a:buNone/>
              <a:defRPr sz="2700" kern="1200">
                <a:solidFill>
                  <a:schemeClr val="bg1"/>
                </a:solidFill>
                <a:effectLst/>
                <a:latin typeface="+mn-lt"/>
                <a:ea typeface="+mn-ea"/>
                <a:cs typeface="+mn-cs"/>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grpSp>
        <p:nvGrpSpPr>
          <p:cNvPr id="33" name="Group 32"/>
          <p:cNvGrpSpPr/>
          <p:nvPr/>
        </p:nvGrpSpPr>
        <p:grpSpPr>
          <a:xfrm>
            <a:off x="3259007" y="-1082298"/>
            <a:ext cx="5135212" cy="3014621"/>
            <a:chOff x="2786799" y="-981635"/>
            <a:chExt cx="4391155" cy="2734235"/>
          </a:xfrm>
        </p:grpSpPr>
        <p:sp>
          <p:nvSpPr>
            <p:cNvPr id="17" name="Oval 16"/>
            <p:cNvSpPr/>
            <p:nvPr/>
          </p:nvSpPr>
          <p:spPr>
            <a:xfrm>
              <a:off x="4495800" y="11430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nvGrpSpPr>
            <p:cNvPr id="31" name="Group 30"/>
            <p:cNvGrpSpPr/>
            <p:nvPr/>
          </p:nvGrpSpPr>
          <p:grpSpPr>
            <a:xfrm flipH="1">
              <a:off x="2913529" y="-726141"/>
              <a:ext cx="1671367" cy="1685976"/>
              <a:chOff x="7015433" y="-737502"/>
              <a:chExt cx="1671367" cy="1685976"/>
            </a:xfrm>
          </p:grpSpPr>
          <p:sp>
            <p:nvSpPr>
              <p:cNvPr id="24" name="Arc 23"/>
              <p:cNvSpPr/>
              <p:nvPr/>
            </p:nvSpPr>
            <p:spPr>
              <a:xfrm rot="6387309">
                <a:off x="7124585" y="-846654"/>
                <a:ext cx="1453063" cy="1671367"/>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5" name="Oval 24"/>
              <p:cNvSpPr/>
              <p:nvPr/>
            </p:nvSpPr>
            <p:spPr>
              <a:xfrm>
                <a:off x="7624910" y="3048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Oval 25"/>
              <p:cNvSpPr/>
              <p:nvPr/>
            </p:nvSpPr>
            <p:spPr>
              <a:xfrm>
                <a:off x="7062935" y="145351"/>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grpSp>
          <p:nvGrpSpPr>
            <p:cNvPr id="30" name="Group 29"/>
            <p:cNvGrpSpPr/>
            <p:nvPr/>
          </p:nvGrpSpPr>
          <p:grpSpPr>
            <a:xfrm>
              <a:off x="3352800" y="-981635"/>
              <a:ext cx="3825154" cy="2064221"/>
              <a:chOff x="3441115" y="-977153"/>
              <a:chExt cx="4194039" cy="2064221"/>
            </a:xfrm>
          </p:grpSpPr>
          <p:sp>
            <p:nvSpPr>
              <p:cNvPr id="20" name="Pie 19"/>
              <p:cNvSpPr/>
              <p:nvPr/>
            </p:nvSpPr>
            <p:spPr>
              <a:xfrm>
                <a:off x="3481535" y="-772181"/>
                <a:ext cx="3505316" cy="1521076"/>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Oval 20"/>
              <p:cNvSpPr/>
              <p:nvPr/>
            </p:nvSpPr>
            <p:spPr>
              <a:xfrm>
                <a:off x="4607455" y="134134"/>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2" name="Arc 21"/>
              <p:cNvSpPr/>
              <p:nvPr/>
            </p:nvSpPr>
            <p:spPr>
              <a:xfrm rot="12469977">
                <a:off x="3441115" y="-185498"/>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7" name="Arc 26"/>
              <p:cNvSpPr/>
              <p:nvPr/>
            </p:nvSpPr>
            <p:spPr>
              <a:xfrm rot="6387309">
                <a:off x="5658551" y="-1047889"/>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8" name="Oval 27"/>
            <p:cNvSpPr/>
            <p:nvPr/>
          </p:nvSpPr>
          <p:spPr>
            <a:xfrm>
              <a:off x="3063128" y="89647"/>
              <a:ext cx="267260" cy="26726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2" name="Chord 31"/>
            <p:cNvSpPr/>
            <p:nvPr/>
          </p:nvSpPr>
          <p:spPr>
            <a:xfrm rot="17618442">
              <a:off x="2809659" y="-85690"/>
              <a:ext cx="182880" cy="228600"/>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54" name="Round Same Side Corner Rectangle 53"/>
          <p:cNvSpPr/>
          <p:nvPr/>
        </p:nvSpPr>
        <p:spPr>
          <a:xfrm rot="4733987">
            <a:off x="1733281" y="2273441"/>
            <a:ext cx="892747" cy="3049392"/>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52" name="Freeform 51"/>
          <p:cNvSpPr/>
          <p:nvPr/>
        </p:nvSpPr>
        <p:spPr>
          <a:xfrm rot="4733987">
            <a:off x="976308" y="2344141"/>
            <a:ext cx="770829" cy="2938345"/>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53" name="Freeform 52"/>
          <p:cNvSpPr/>
          <p:nvPr/>
        </p:nvSpPr>
        <p:spPr>
          <a:xfrm rot="4733987">
            <a:off x="469669" y="3661570"/>
            <a:ext cx="418057" cy="1411958"/>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title"/>
          </p:nvPr>
        </p:nvSpPr>
        <p:spPr>
          <a:xfrm rot="21000000">
            <a:off x="701845" y="3737251"/>
            <a:ext cx="8913694" cy="1851830"/>
          </a:xfrm>
        </p:spPr>
        <p:txBody>
          <a:bodyPr vert="horz" lIns="104306" tIns="52153" rIns="104306" bIns="52153" rtlCol="0" anchor="b" anchorCtr="0">
            <a:noAutofit/>
          </a:bodyPr>
          <a:lstStyle>
            <a:lvl1pPr algn="r" defTabSz="1043056" rtl="0" eaLnBrk="1" latinLnBrk="0" hangingPunct="1">
              <a:lnSpc>
                <a:spcPts val="6388"/>
              </a:lnSpc>
              <a:spcBef>
                <a:spcPct val="0"/>
              </a:spcBef>
              <a:buNone/>
              <a:defRPr sz="5200" kern="1200">
                <a:solidFill>
                  <a:schemeClr val="bg1"/>
                </a:solidFill>
                <a:latin typeface="+mj-lt"/>
                <a:ea typeface="+mj-ea"/>
                <a:cs typeface="+mj-cs"/>
              </a:defRPr>
            </a:lvl1pPr>
          </a:lstStyle>
          <a:p>
            <a:r>
              <a:rPr lang="en-US" smtClean="0"/>
              <a:t>Click to edit Master title style</a:t>
            </a:r>
            <a:endParaRPr/>
          </a:p>
        </p:txBody>
      </p:sp>
      <p:sp>
        <p:nvSpPr>
          <p:cNvPr id="29" name="Rectangle 28"/>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2" name="Round Same Side Corner Rectangle 31"/>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817731" y="3334308"/>
            <a:ext cx="4277360" cy="3722871"/>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556374" y="3334308"/>
            <a:ext cx="4277360" cy="3722871"/>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35" name="Round Same Side Corner Rectangle 34"/>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33566" y="3192535"/>
            <a:ext cx="4277360" cy="756126"/>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500" b="1">
                <a:effectLst/>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833566" y="4032674"/>
            <a:ext cx="4277360" cy="3024504"/>
          </a:xfrm>
        </p:spPr>
        <p:txBody>
          <a:bodyPr>
            <a:normAutofit/>
          </a:bodyPr>
          <a:lstStyle>
            <a:lvl1pPr>
              <a:defRPr sz="2100"/>
            </a:lvl1pPr>
            <a:lvl2pPr>
              <a:defRPr sz="2100"/>
            </a:lvl2pPr>
            <a:lvl3pPr>
              <a:defRPr sz="2100"/>
            </a:lvl3pPr>
            <a:lvl4pPr>
              <a:defRPr sz="2100"/>
            </a:lvl4pPr>
            <a:lvl5pPr>
              <a:defRPr sz="21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582584" y="3192535"/>
            <a:ext cx="4277360" cy="756126"/>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500" b="1">
                <a:effectLst/>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582584" y="4032674"/>
            <a:ext cx="4277360" cy="3024504"/>
          </a:xfrm>
        </p:spPr>
        <p:txBody>
          <a:bodyPr>
            <a:normAutofit/>
          </a:bodyPr>
          <a:lstStyle>
            <a:lvl1pPr>
              <a:defRPr sz="2100"/>
            </a:lvl1pPr>
            <a:lvl2pPr>
              <a:defRPr sz="2100"/>
            </a:lvl2pPr>
            <a:lvl3pPr>
              <a:defRPr sz="2100"/>
            </a:lvl3pPr>
            <a:lvl4pPr>
              <a:defRPr sz="2100"/>
            </a:lvl4pPr>
            <a:lvl5pPr>
              <a:defRPr sz="21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7" name="Round Same Side Corner Rectangle 6"/>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3" name="Rounded Rectangle 32"/>
          <p:cNvSpPr/>
          <p:nvPr/>
        </p:nvSpPr>
        <p:spPr>
          <a:xfrm>
            <a:off x="428851" y="1596267"/>
            <a:ext cx="4383180" cy="5292884"/>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title"/>
          </p:nvPr>
        </p:nvSpPr>
        <p:spPr>
          <a:xfrm>
            <a:off x="623780" y="1848309"/>
            <a:ext cx="4010025" cy="1176196"/>
          </a:xfrm>
        </p:spPr>
        <p:txBody>
          <a:bodyPr anchor="b"/>
          <a:lstStyle>
            <a:lvl1pPr algn="ctr">
              <a:lnSpc>
                <a:spcPct val="100000"/>
              </a:lnSpc>
              <a:defRPr sz="3400" b="0"/>
            </a:lvl1pPr>
          </a:lstStyle>
          <a:p>
            <a:r>
              <a:rPr lang="en-US" smtClean="0"/>
              <a:t>Click to edit Master title style</a:t>
            </a:r>
            <a:endParaRPr/>
          </a:p>
        </p:txBody>
      </p:sp>
      <p:sp>
        <p:nvSpPr>
          <p:cNvPr id="3" name="Content Placeholder 2"/>
          <p:cNvSpPr>
            <a:spLocks noGrp="1"/>
          </p:cNvSpPr>
          <p:nvPr>
            <p:ph idx="1"/>
          </p:nvPr>
        </p:nvSpPr>
        <p:spPr>
          <a:xfrm>
            <a:off x="5268074" y="1092183"/>
            <a:ext cx="4979768" cy="5796968"/>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23782" y="3143112"/>
            <a:ext cx="4010025" cy="3493997"/>
          </a:xfrm>
        </p:spPr>
        <p:txBody>
          <a:bodyPr>
            <a:normAutofit/>
          </a:bodyPr>
          <a:lstStyle>
            <a:lvl1pPr marL="0" indent="0" algn="ctr">
              <a:spcAft>
                <a:spcPts val="1141"/>
              </a:spcAft>
              <a:buNone/>
              <a:defRPr sz="18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4" name="Rectangle 33"/>
          <p:cNvSpPr/>
          <p:nvPr/>
        </p:nvSpPr>
        <p:spPr>
          <a:xfrm>
            <a:off x="10694" y="2730456"/>
            <a:ext cx="10672013" cy="481680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cxnSp>
        <p:nvCxnSpPr>
          <p:cNvPr id="36" name="Straight Connector 35"/>
          <p:cNvCxnSpPr/>
          <p:nvPr/>
        </p:nvCxnSpPr>
        <p:spPr>
          <a:xfrm>
            <a:off x="10694" y="2730456"/>
            <a:ext cx="10672013" cy="175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5236621" y="1092183"/>
            <a:ext cx="4621358" cy="1578661"/>
          </a:xfrm>
        </p:spPr>
        <p:txBody>
          <a:bodyPr anchor="b"/>
          <a:lstStyle>
            <a:lvl1pPr algn="l">
              <a:lnSpc>
                <a:spcPct val="100000"/>
              </a:lnSpc>
              <a:defRPr sz="3400" b="0"/>
            </a:lvl1pPr>
          </a:lstStyle>
          <a:p>
            <a:r>
              <a:rPr lang="en-US" smtClean="0"/>
              <a:t>Click to edit Master title style</a:t>
            </a:r>
            <a:endParaRPr/>
          </a:p>
        </p:txBody>
      </p:sp>
      <p:sp>
        <p:nvSpPr>
          <p:cNvPr id="3" name="Picture Placeholder 2"/>
          <p:cNvSpPr>
            <a:spLocks noGrp="1"/>
          </p:cNvSpPr>
          <p:nvPr>
            <p:ph type="pic" idx="1"/>
          </p:nvPr>
        </p:nvSpPr>
        <p:spPr>
          <a:xfrm rot="21416935">
            <a:off x="484491" y="1457203"/>
            <a:ext cx="4331518" cy="5736525"/>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5236621" y="2809220"/>
            <a:ext cx="4621358" cy="4079931"/>
          </a:xfrm>
        </p:spPr>
        <p:txBody>
          <a:bodyPr>
            <a:normAutofit/>
          </a:bodyPr>
          <a:lstStyle>
            <a:lvl1pPr marL="0" indent="0">
              <a:spcAft>
                <a:spcPts val="1141"/>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picTx" preserve="1">
  <p:cSld name="Picture above Caption">
    <p:spTree>
      <p:nvGrpSpPr>
        <p:cNvPr id="1" name=""/>
        <p:cNvGrpSpPr/>
        <p:nvPr/>
      </p:nvGrpSpPr>
      <p:grpSpPr>
        <a:xfrm>
          <a:off x="0" y="0"/>
          <a:ext cx="0" cy="0"/>
          <a:chOff x="0" y="0"/>
          <a:chExt cx="0" cy="0"/>
        </a:xfrm>
      </p:grpSpPr>
      <p:grpSp>
        <p:nvGrpSpPr>
          <p:cNvPr id="34" name="Group 33"/>
          <p:cNvGrpSpPr/>
          <p:nvPr/>
        </p:nvGrpSpPr>
        <p:grpSpPr>
          <a:xfrm>
            <a:off x="10694" y="4200702"/>
            <a:ext cx="10672013" cy="3346559"/>
            <a:chOff x="9144" y="3810000"/>
            <a:chExt cx="9125712" cy="3035300"/>
          </a:xfrm>
        </p:grpSpPr>
        <p:sp>
          <p:nvSpPr>
            <p:cNvPr id="35"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21338992">
            <a:off x="2815275" y="1015863"/>
            <a:ext cx="5062850" cy="368329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34085" y="5628939"/>
            <a:ext cx="9025230" cy="1413413"/>
          </a:xfrm>
        </p:spPr>
        <p:txBody>
          <a:bodyPr>
            <a:normAutofit/>
          </a:bodyPr>
          <a:lstStyle>
            <a:lvl1pPr marL="0" indent="0" algn="ctr">
              <a:spcBef>
                <a:spcPts val="0"/>
              </a:spcBef>
              <a:spcAft>
                <a:spcPts val="342"/>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2" name="Title 1"/>
          <p:cNvSpPr>
            <a:spLocks noGrp="1"/>
          </p:cNvSpPr>
          <p:nvPr>
            <p:ph type="title"/>
          </p:nvPr>
        </p:nvSpPr>
        <p:spPr>
          <a:xfrm>
            <a:off x="833566" y="4900304"/>
            <a:ext cx="9024413" cy="797825"/>
          </a:xfrm>
        </p:spPr>
        <p:txBody>
          <a:bodyPr anchor="b"/>
          <a:lstStyle>
            <a:lvl1pPr algn="ctr">
              <a:lnSpc>
                <a:spcPct val="100000"/>
              </a:lnSpc>
              <a:defRPr sz="4100" b="0"/>
            </a:lvl1pPr>
          </a:lstStyle>
          <a:p>
            <a:r>
              <a:rPr lang="en-US" smtClean="0"/>
              <a:t>Click to edit Master title style</a:t>
            </a:r>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picTx" preserve="1">
  <p:cSld name="2 Pictures above Caption">
    <p:spTree>
      <p:nvGrpSpPr>
        <p:cNvPr id="1" name=""/>
        <p:cNvGrpSpPr/>
        <p:nvPr/>
      </p:nvGrpSpPr>
      <p:grpSpPr>
        <a:xfrm>
          <a:off x="0" y="0"/>
          <a:ext cx="0" cy="0"/>
          <a:chOff x="0" y="0"/>
          <a:chExt cx="0" cy="0"/>
        </a:xfrm>
      </p:grpSpPr>
      <p:grpSp>
        <p:nvGrpSpPr>
          <p:cNvPr id="36" name="Group 35"/>
          <p:cNvGrpSpPr/>
          <p:nvPr/>
        </p:nvGrpSpPr>
        <p:grpSpPr>
          <a:xfrm>
            <a:off x="10694" y="4200702"/>
            <a:ext cx="10672013" cy="3346559"/>
            <a:chOff x="9144" y="3810000"/>
            <a:chExt cx="9125712" cy="3035300"/>
          </a:xfrm>
        </p:grpSpPr>
        <p:sp>
          <p:nvSpPr>
            <p:cNvPr id="33"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5"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21338992">
            <a:off x="5034833" y="1100134"/>
            <a:ext cx="5062850" cy="350472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34085" y="5628939"/>
            <a:ext cx="9025230" cy="1413413"/>
          </a:xfrm>
        </p:spPr>
        <p:txBody>
          <a:bodyPr>
            <a:normAutofit/>
          </a:bodyPr>
          <a:lstStyle>
            <a:lvl1pPr marL="0" indent="0" algn="ctr">
              <a:spcBef>
                <a:spcPts val="0"/>
              </a:spcBef>
              <a:spcAft>
                <a:spcPts val="342"/>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2" name="Title 1"/>
          <p:cNvSpPr>
            <a:spLocks noGrp="1"/>
          </p:cNvSpPr>
          <p:nvPr>
            <p:ph type="title"/>
          </p:nvPr>
        </p:nvSpPr>
        <p:spPr>
          <a:xfrm>
            <a:off x="833566" y="4900304"/>
            <a:ext cx="9024413" cy="797825"/>
          </a:xfrm>
        </p:spPr>
        <p:txBody>
          <a:bodyPr anchor="b"/>
          <a:lstStyle>
            <a:lvl1pPr algn="ctr">
              <a:lnSpc>
                <a:spcPct val="100000"/>
              </a:lnSpc>
              <a:defRPr sz="4100" b="0"/>
            </a:lvl1pPr>
          </a:lstStyle>
          <a:p>
            <a:r>
              <a:rPr lang="en-US" smtClean="0"/>
              <a:t>Click to edit Master title style</a:t>
            </a:r>
            <a:endParaRPr/>
          </a:p>
        </p:txBody>
      </p:sp>
      <p:sp>
        <p:nvSpPr>
          <p:cNvPr id="34" name="Picture Placeholder 2"/>
          <p:cNvSpPr>
            <a:spLocks noGrp="1"/>
          </p:cNvSpPr>
          <p:nvPr>
            <p:ph type="pic" idx="13"/>
          </p:nvPr>
        </p:nvSpPr>
        <p:spPr>
          <a:xfrm rot="153739">
            <a:off x="528281" y="1043925"/>
            <a:ext cx="5062850" cy="350472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8" name="Round Same Side Corner Rectangle 7"/>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defRPr sz="2500"/>
            </a:lvl1pPr>
            <a:lvl2pPr>
              <a:defRPr sz="2300"/>
            </a:lvl2pPr>
            <a:lvl3pPr>
              <a:defRPr sz="2100"/>
            </a:lvl3pPr>
            <a:lvl4pPr>
              <a:defRPr sz="2100"/>
            </a:lvl4pPr>
            <a:lvl5pPr>
              <a:defRPr sz="2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8" name="Round Same Side Corner Rectangle 7"/>
          <p:cNvSpPr/>
          <p:nvPr/>
        </p:nvSpPr>
        <p:spPr>
          <a:xfrm>
            <a:off x="8536117" y="489258"/>
            <a:ext cx="1795594" cy="7057179"/>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Vertical Title 1"/>
          <p:cNvSpPr>
            <a:spLocks noGrp="1"/>
          </p:cNvSpPr>
          <p:nvPr>
            <p:ph type="title" orient="vert"/>
          </p:nvPr>
        </p:nvSpPr>
        <p:spPr>
          <a:xfrm>
            <a:off x="8558285" y="1008169"/>
            <a:ext cx="1689557" cy="604901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3566" y="1304689"/>
            <a:ext cx="7139307" cy="575248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ounded Rectangle 9"/>
          <p:cNvSpPr/>
          <p:nvPr/>
        </p:nvSpPr>
        <p:spPr>
          <a:xfrm rot="20707748">
            <a:off x="-722177" y="-719468"/>
            <a:ext cx="7793886" cy="4347001"/>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2" name="Rounded Rectangle 11"/>
          <p:cNvSpPr/>
          <p:nvPr/>
        </p:nvSpPr>
        <p:spPr>
          <a:xfrm rot="20707748">
            <a:off x="7213312" y="-487139"/>
            <a:ext cx="3656280" cy="2675302"/>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1" name="Rounded Rectangle 10"/>
          <p:cNvSpPr/>
          <p:nvPr/>
        </p:nvSpPr>
        <p:spPr>
          <a:xfrm rot="20707748">
            <a:off x="8354626" y="2206818"/>
            <a:ext cx="3133474" cy="5453235"/>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9" name="Rounded Rectangle 8"/>
          <p:cNvSpPr/>
          <p:nvPr/>
        </p:nvSpPr>
        <p:spPr>
          <a:xfrm rot="20707748">
            <a:off x="-240462" y="3664084"/>
            <a:ext cx="8628246" cy="5025181"/>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ctrTitle"/>
          </p:nvPr>
        </p:nvSpPr>
        <p:spPr>
          <a:xfrm rot="-900000">
            <a:off x="640662" y="4005194"/>
            <a:ext cx="6999311" cy="1770802"/>
          </a:xfrm>
        </p:spPr>
        <p:txBody>
          <a:bodyPr>
            <a:normAutofit/>
          </a:bodyPr>
          <a:lstStyle>
            <a:lvl1pPr>
              <a:lnSpc>
                <a:spcPts val="6844"/>
              </a:lnSpc>
              <a:defRPr sz="6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rot="-900000">
            <a:off x="2574117" y="5542755"/>
            <a:ext cx="5444111" cy="1244218"/>
          </a:xfrm>
        </p:spPr>
        <p:txBody>
          <a:bodyPr>
            <a:normAutofit/>
          </a:bodyPr>
          <a:lstStyle>
            <a:lvl1pPr marL="0" indent="0" algn="r">
              <a:buNone/>
              <a:defRPr sz="2700">
                <a:solidFill>
                  <a:schemeClr val="tx1"/>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900000">
            <a:off x="7883769" y="2550505"/>
            <a:ext cx="1782233" cy="402567"/>
          </a:xfrm>
        </p:spPr>
        <p:txBody>
          <a:bodyPr/>
          <a:lstStyle>
            <a:lvl1pPr algn="l">
              <a:defRPr sz="2100">
                <a:solidFill>
                  <a:schemeClr val="tx1"/>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a:xfrm rot="-900000">
            <a:off x="7661373" y="1685385"/>
            <a:ext cx="2883835" cy="402567"/>
          </a:xfrm>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a:xfrm rot="-900000">
            <a:off x="7544927" y="1281227"/>
            <a:ext cx="2495127" cy="464214"/>
          </a:xfrm>
        </p:spPr>
        <p:txBody>
          <a:bodyPr anchor="ctr"/>
          <a:lstStyle>
            <a:lvl1pPr algn="l">
              <a:defRPr sz="2700">
                <a:solidFill>
                  <a:schemeClr val="tx1"/>
                </a:solidFill>
              </a:defRPr>
            </a:lvl1pPr>
          </a:lstStyle>
          <a:p>
            <a:fld id="{4782523E-B35E-2245-B457-F4B522D56155}"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9" name="Rounded Rectangle 8"/>
          <p:cNvSpPr/>
          <p:nvPr/>
        </p:nvSpPr>
        <p:spPr>
          <a:xfrm rot="907748">
            <a:off x="-1012083" y="937825"/>
            <a:ext cx="4228057" cy="6782561"/>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907748">
            <a:off x="20756" y="-563962"/>
            <a:ext cx="4368336" cy="1530093"/>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907748">
            <a:off x="2510565" y="7266000"/>
            <a:ext cx="2316699" cy="590526"/>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907748">
            <a:off x="3724846" y="-610406"/>
            <a:ext cx="7932261" cy="8629123"/>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71886" y="3164911"/>
            <a:ext cx="5584346" cy="1982946"/>
          </a:xfrm>
        </p:spPr>
        <p:txBody>
          <a:bodyPr/>
          <a:lstStyle/>
          <a:p>
            <a:r>
              <a:rPr lang="en-US" smtClean="0"/>
              <a:t>Click to edit Master title style</a:t>
            </a:r>
            <a:endParaRPr lang="en-US"/>
          </a:p>
        </p:txBody>
      </p:sp>
      <p:sp>
        <p:nvSpPr>
          <p:cNvPr id="3" name="Content Placeholder 2"/>
          <p:cNvSpPr>
            <a:spLocks noGrp="1"/>
          </p:cNvSpPr>
          <p:nvPr>
            <p:ph idx="1"/>
          </p:nvPr>
        </p:nvSpPr>
        <p:spPr>
          <a:xfrm rot="900000">
            <a:off x="4068530" y="1058132"/>
            <a:ext cx="5448132" cy="559831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1977517" y="670695"/>
            <a:ext cx="2092551" cy="402567"/>
          </a:xfrm>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a:xfrm rot="900000">
            <a:off x="3629512" y="6811032"/>
            <a:ext cx="2797588" cy="402567"/>
          </a:xfrm>
        </p:spPr>
        <p:txBody>
          <a:bodyPr/>
          <a:lstStyle/>
          <a:p>
            <a:endParaRPr lang="en-US"/>
          </a:p>
        </p:txBody>
      </p:sp>
      <p:sp>
        <p:nvSpPr>
          <p:cNvPr id="6" name="Slide Number Placeholder 5"/>
          <p:cNvSpPr>
            <a:spLocks noGrp="1"/>
          </p:cNvSpPr>
          <p:nvPr>
            <p:ph type="sldNum" sz="quarter" idx="12"/>
          </p:nvPr>
        </p:nvSpPr>
        <p:spPr>
          <a:xfrm rot="900000">
            <a:off x="1479781" y="331643"/>
            <a:ext cx="2674892" cy="402567"/>
          </a:xfrm>
        </p:spPr>
        <p:txBody>
          <a:body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7" name="Rounded Rectangle 16"/>
          <p:cNvSpPr/>
          <p:nvPr/>
        </p:nvSpPr>
        <p:spPr>
          <a:xfrm rot="900000">
            <a:off x="-66910" y="-1122045"/>
            <a:ext cx="8667252" cy="3790750"/>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900000">
            <a:off x="-908238" y="2665759"/>
            <a:ext cx="8184199" cy="5601025"/>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9" name="Rounded Rectangle 18"/>
          <p:cNvSpPr/>
          <p:nvPr/>
        </p:nvSpPr>
        <p:spPr>
          <a:xfrm rot="900000">
            <a:off x="7412018" y="4163008"/>
            <a:ext cx="3627938" cy="3907461"/>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dirty="0"/>
          </a:p>
        </p:txBody>
      </p:sp>
      <p:sp>
        <p:nvSpPr>
          <p:cNvPr id="20" name="Rounded Rectangle 19"/>
          <p:cNvSpPr/>
          <p:nvPr/>
        </p:nvSpPr>
        <p:spPr>
          <a:xfrm rot="900000">
            <a:off x="8569548" y="-115009"/>
            <a:ext cx="2748928" cy="4212682"/>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900000">
            <a:off x="625637" y="3221452"/>
            <a:ext cx="6655139" cy="1731748"/>
          </a:xfrm>
        </p:spPr>
        <p:txBody>
          <a:bodyPr anchor="b">
            <a:noAutofit/>
          </a:bodyPr>
          <a:lstStyle>
            <a:lvl1pPr algn="r">
              <a:defRPr sz="55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rot="900000">
            <a:off x="628984" y="4955065"/>
            <a:ext cx="6164778" cy="1654026"/>
          </a:xfrm>
        </p:spPr>
        <p:txBody>
          <a:bodyPr anchor="t">
            <a:normAutofit/>
          </a:bodyPr>
          <a:lstStyle>
            <a:lvl1pPr marL="0" indent="0" algn="r">
              <a:buNone/>
              <a:defRPr sz="27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rot="900000">
            <a:off x="8043869" y="4147102"/>
            <a:ext cx="1782233" cy="402567"/>
          </a:xfrm>
        </p:spPr>
        <p:txBody>
          <a:bodyPr/>
          <a:lstStyle>
            <a:lvl1pPr algn="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a:xfrm rot="900000">
            <a:off x="8252729" y="3495949"/>
            <a:ext cx="2252707" cy="402567"/>
          </a:xfrm>
        </p:spPr>
        <p:txBody>
          <a:bodyPr/>
          <a:lstStyle/>
          <a:p>
            <a:endParaRPr lang="en-US"/>
          </a:p>
        </p:txBody>
      </p:sp>
      <p:sp>
        <p:nvSpPr>
          <p:cNvPr id="6" name="Slide Number Placeholder 5"/>
          <p:cNvSpPr>
            <a:spLocks noGrp="1"/>
          </p:cNvSpPr>
          <p:nvPr>
            <p:ph type="sldNum" sz="quarter" idx="12"/>
          </p:nvPr>
        </p:nvSpPr>
        <p:spPr>
          <a:xfrm rot="900000" flipH="1">
            <a:off x="8392359" y="2934050"/>
            <a:ext cx="799875"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17" name="Rounded Rectangle 16"/>
          <p:cNvSpPr/>
          <p:nvPr/>
        </p:nvSpPr>
        <p:spPr>
          <a:xfrm rot="20707748">
            <a:off x="-1032882" y="-690182"/>
            <a:ext cx="8700558" cy="8097761"/>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20707748">
            <a:off x="3786120" y="6919026"/>
            <a:ext cx="5130815" cy="1284475"/>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9" name="Rounded Rectangle 18"/>
          <p:cNvSpPr/>
          <p:nvPr/>
        </p:nvSpPr>
        <p:spPr>
          <a:xfrm rot="20707748">
            <a:off x="8958761" y="6022493"/>
            <a:ext cx="1998609" cy="1693515"/>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0" name="Rounded Rectangle 19"/>
          <p:cNvSpPr/>
          <p:nvPr/>
        </p:nvSpPr>
        <p:spPr>
          <a:xfrm rot="20707748">
            <a:off x="7797791" y="-540851"/>
            <a:ext cx="3583567" cy="6407858"/>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09477" y="2411770"/>
            <a:ext cx="5314605" cy="1679508"/>
          </a:xfrm>
        </p:spPr>
        <p:txBody>
          <a:bodyPr/>
          <a:lstStyle/>
          <a:p>
            <a:r>
              <a:rPr lang="en-US" smtClean="0"/>
              <a:t>Click to edit Master title style</a:t>
            </a:r>
            <a:endParaRPr lang="en-US"/>
          </a:p>
        </p:txBody>
      </p:sp>
      <p:sp>
        <p:nvSpPr>
          <p:cNvPr id="3" name="Content Placeholder 2"/>
          <p:cNvSpPr>
            <a:spLocks noGrp="1"/>
          </p:cNvSpPr>
          <p:nvPr>
            <p:ph sz="half" idx="1"/>
          </p:nvPr>
        </p:nvSpPr>
        <p:spPr>
          <a:xfrm rot="-900000">
            <a:off x="1186330" y="1471967"/>
            <a:ext cx="3015539" cy="5336146"/>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rot="-900000">
            <a:off x="4328151" y="681379"/>
            <a:ext cx="3017178" cy="5333211"/>
          </a:xfrm>
        </p:spPr>
        <p:txBody>
          <a:bodyPr anchor="t"/>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rot="-900000">
            <a:off x="9070116" y="6491145"/>
            <a:ext cx="1452427" cy="402567"/>
          </a:xfrm>
        </p:spPr>
        <p:txBody>
          <a:bodyPr/>
          <a:lstStyle>
            <a:lvl1pPr algn="l">
              <a:defRPr/>
            </a:lvl1p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rot="-900000">
            <a:off x="4741697" y="6057803"/>
            <a:ext cx="3653578"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rot="-900000">
            <a:off x="8993220" y="6221791"/>
            <a:ext cx="1452091"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53" name="Rounded Rectangle 52"/>
          <p:cNvSpPr/>
          <p:nvPr/>
        </p:nvSpPr>
        <p:spPr>
          <a:xfrm rot="20707748">
            <a:off x="-1032882" y="-690182"/>
            <a:ext cx="8700558" cy="8097761"/>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4" name="Rounded Rectangle 53"/>
          <p:cNvSpPr/>
          <p:nvPr/>
        </p:nvSpPr>
        <p:spPr>
          <a:xfrm rot="20707748">
            <a:off x="3786120" y="6919026"/>
            <a:ext cx="5130815" cy="1284475"/>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5" name="Rounded Rectangle 54"/>
          <p:cNvSpPr/>
          <p:nvPr/>
        </p:nvSpPr>
        <p:spPr>
          <a:xfrm rot="20707748">
            <a:off x="8958761" y="6022493"/>
            <a:ext cx="1998609" cy="1693515"/>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6" name="Rounded Rectangle 55"/>
          <p:cNvSpPr/>
          <p:nvPr/>
        </p:nvSpPr>
        <p:spPr>
          <a:xfrm rot="20707748">
            <a:off x="7797791" y="-540851"/>
            <a:ext cx="3583567" cy="6407858"/>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13652" y="2411911"/>
            <a:ext cx="5313047" cy="1678864"/>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rot="-900000">
            <a:off x="999595" y="1551140"/>
            <a:ext cx="2588154" cy="837787"/>
          </a:xfrm>
        </p:spPr>
        <p:txBody>
          <a:bodyPr anchor="b"/>
          <a:lstStyle>
            <a:lvl1pPr marL="0" indent="0">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rot="-900000">
            <a:off x="1310383" y="2456358"/>
            <a:ext cx="3015539" cy="4342599"/>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rot="-900000">
            <a:off x="4134816" y="758004"/>
            <a:ext cx="2590031" cy="830265"/>
          </a:xfrm>
        </p:spPr>
        <p:txBody>
          <a:bodyPr anchor="b"/>
          <a:lstStyle>
            <a:lvl1pPr marL="0" indent="0">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rot="-900000">
            <a:off x="4453827" y="1649279"/>
            <a:ext cx="3015539" cy="4361565"/>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a:xfrm rot="-900000">
            <a:off x="4737176" y="6059093"/>
            <a:ext cx="3653578" cy="402567"/>
          </a:xfrm>
        </p:spPr>
        <p:txBody>
          <a:bodyPr/>
          <a:lstStyle>
            <a:lvl1pPr algn="r">
              <a:defRPr/>
            </a:lvl1pPr>
          </a:lstStyle>
          <a:p>
            <a:endParaRPr lang="en-US"/>
          </a:p>
        </p:txBody>
      </p:sp>
      <p:sp>
        <p:nvSpPr>
          <p:cNvPr id="9" name="Slide Number Placeholder 8"/>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1" name="Rounded Rectangle 20"/>
          <p:cNvSpPr/>
          <p:nvPr/>
        </p:nvSpPr>
        <p:spPr>
          <a:xfrm rot="907748">
            <a:off x="-1012083" y="937825"/>
            <a:ext cx="4228057" cy="6782561"/>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2" name="Rounded Rectangle 21"/>
          <p:cNvSpPr/>
          <p:nvPr/>
        </p:nvSpPr>
        <p:spPr>
          <a:xfrm rot="907748">
            <a:off x="20756" y="-563962"/>
            <a:ext cx="4368336" cy="1530093"/>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3" name="Rounded Rectangle 22"/>
          <p:cNvSpPr/>
          <p:nvPr/>
        </p:nvSpPr>
        <p:spPr>
          <a:xfrm rot="907748">
            <a:off x="2510565" y="7266000"/>
            <a:ext cx="2316699" cy="590526"/>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4" name="Rounded Rectangle 23"/>
          <p:cNvSpPr/>
          <p:nvPr/>
        </p:nvSpPr>
        <p:spPr>
          <a:xfrm rot="907748">
            <a:off x="3724846" y="-610406"/>
            <a:ext cx="7932261" cy="8629123"/>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68399" y="3169555"/>
            <a:ext cx="5585253" cy="1978279"/>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rot="900000">
            <a:off x="1978279" y="675474"/>
            <a:ext cx="2095906" cy="402567"/>
          </a:xfrm>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a:xfrm rot="900000">
            <a:off x="2916269" y="6726672"/>
            <a:ext cx="3569277" cy="402567"/>
          </a:xfrm>
        </p:spPr>
        <p:txBody>
          <a:bodyPr/>
          <a:lstStyle/>
          <a:p>
            <a:endParaRPr lang="en-US"/>
          </a:p>
        </p:txBody>
      </p:sp>
      <p:sp>
        <p:nvSpPr>
          <p:cNvPr id="5" name="Slide Number Placeholder 4"/>
          <p:cNvSpPr>
            <a:spLocks noGrp="1"/>
          </p:cNvSpPr>
          <p:nvPr>
            <p:ph type="sldNum" sz="quarter" idx="12"/>
          </p:nvPr>
        </p:nvSpPr>
        <p:spPr>
          <a:xfrm rot="900000">
            <a:off x="1475689" y="332696"/>
            <a:ext cx="2673350" cy="402567"/>
          </a:xfrm>
        </p:spPr>
        <p:txBody>
          <a:body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rot="900000">
            <a:off x="-435323" y="-1343070"/>
            <a:ext cx="10031439" cy="6994680"/>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900000">
            <a:off x="-525164" y="5741940"/>
            <a:ext cx="8735750" cy="2741716"/>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900000">
            <a:off x="8411007" y="7148167"/>
            <a:ext cx="2260342" cy="700812"/>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dirty="0"/>
          </a:p>
        </p:txBody>
      </p:sp>
      <p:sp>
        <p:nvSpPr>
          <p:cNvPr id="15" name="Rounded Rectangle 14"/>
          <p:cNvSpPr/>
          <p:nvPr/>
        </p:nvSpPr>
        <p:spPr>
          <a:xfrm rot="900000">
            <a:off x="9504174" y="101867"/>
            <a:ext cx="2197376" cy="7071989"/>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Date Placeholder 1"/>
          <p:cNvSpPr>
            <a:spLocks noGrp="1"/>
          </p:cNvSpPr>
          <p:nvPr>
            <p:ph type="dt" sz="half" idx="10"/>
          </p:nvPr>
        </p:nvSpPr>
        <p:spPr>
          <a:xfrm rot="900000">
            <a:off x="8796489" y="6534921"/>
            <a:ext cx="1782233" cy="402567"/>
          </a:xfrm>
        </p:spPr>
        <p:txBody>
          <a:bodyPr/>
          <a:lstStyle>
            <a:lvl1pPr algn="l">
              <a:defRPr/>
            </a:lvl1p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a:xfrm rot="900000">
            <a:off x="4551812" y="6601271"/>
            <a:ext cx="3653578" cy="325430"/>
          </a:xfrm>
        </p:spPr>
        <p:txBody>
          <a:bodyPr/>
          <a:lstStyle>
            <a:lvl1pPr algn="r">
              <a:defRPr/>
            </a:lvl1pPr>
          </a:lstStyle>
          <a:p>
            <a:endParaRPr lang="en-US"/>
          </a:p>
        </p:txBody>
      </p:sp>
      <p:sp>
        <p:nvSpPr>
          <p:cNvPr id="4" name="Slide Number Placeholder 3"/>
          <p:cNvSpPr>
            <a:spLocks noGrp="1"/>
          </p:cNvSpPr>
          <p:nvPr>
            <p:ph type="sldNum" sz="quarter" idx="12"/>
          </p:nvPr>
        </p:nvSpPr>
        <p:spPr>
          <a:xfrm rot="900000">
            <a:off x="8886662" y="6141305"/>
            <a:ext cx="837563"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3" name="Rounded Rectangle 12"/>
          <p:cNvSpPr/>
          <p:nvPr/>
        </p:nvSpPr>
        <p:spPr>
          <a:xfrm rot="20707748">
            <a:off x="-1049296" y="-688582"/>
            <a:ext cx="8521679" cy="6660855"/>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75787" y="5929664"/>
            <a:ext cx="8704352" cy="2730380"/>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8959108" y="6019827"/>
            <a:ext cx="1998607" cy="1696049"/>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6" name="Rounded Rectangle 15"/>
          <p:cNvSpPr/>
          <p:nvPr/>
        </p:nvSpPr>
        <p:spPr>
          <a:xfrm rot="20707748">
            <a:off x="7803832" y="-540066"/>
            <a:ext cx="3577470" cy="6405143"/>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13652" y="2411911"/>
            <a:ext cx="5313047" cy="1678864"/>
          </a:xfrm>
        </p:spPr>
        <p:txBody>
          <a:bodyPr anchor="b"/>
          <a:lstStyle>
            <a:lvl1pPr algn="r">
              <a:defRPr sz="5000" b="0"/>
            </a:lvl1pPr>
          </a:lstStyle>
          <a:p>
            <a:r>
              <a:rPr lang="en-US" smtClean="0"/>
              <a:t>Click to edit Master title style</a:t>
            </a:r>
            <a:endParaRPr lang="en-US" dirty="0"/>
          </a:p>
        </p:txBody>
      </p:sp>
      <p:sp>
        <p:nvSpPr>
          <p:cNvPr id="3" name="Content Placeholder 2"/>
          <p:cNvSpPr>
            <a:spLocks noGrp="1"/>
          </p:cNvSpPr>
          <p:nvPr>
            <p:ph idx="1"/>
          </p:nvPr>
        </p:nvSpPr>
        <p:spPr>
          <a:xfrm rot="-900000">
            <a:off x="988003" y="1100267"/>
            <a:ext cx="6248459" cy="4286943"/>
          </a:xfrm>
        </p:spPr>
        <p:txBody>
          <a:bodyPr anchor="b"/>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900000">
            <a:off x="3761604" y="5672149"/>
            <a:ext cx="4596355" cy="1089460"/>
          </a:xfrm>
        </p:spPr>
        <p:txBody>
          <a:bodyPr>
            <a:normAutofit/>
          </a:bodyPr>
          <a:lstStyle>
            <a:lvl1pPr marL="0" indent="0" algn="r">
              <a:buNone/>
              <a:defRPr sz="21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rot="-900000">
            <a:off x="4986472" y="6724546"/>
            <a:ext cx="358206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9"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9" y="1582265"/>
            <a:ext cx="3518055" cy="5172114"/>
          </a:xfrm>
        </p:spPr>
        <p:txBody>
          <a:bodyPr/>
          <a:lstStyle>
            <a:lvl1pPr marL="0" indent="0">
              <a:buNone/>
              <a:defRPr sz="1600"/>
            </a:lvl1pPr>
            <a:lvl2pPr marL="520884" indent="0">
              <a:buNone/>
              <a:defRPr sz="1400"/>
            </a:lvl2pPr>
            <a:lvl3pPr marL="1041768" indent="0">
              <a:buNone/>
              <a:defRPr sz="1100"/>
            </a:lvl3pPr>
            <a:lvl4pPr marL="1562652" indent="0">
              <a:buNone/>
              <a:defRPr sz="1000"/>
            </a:lvl4pPr>
            <a:lvl5pPr marL="2083538" indent="0">
              <a:buNone/>
              <a:defRPr sz="1000"/>
            </a:lvl5pPr>
            <a:lvl6pPr marL="2604420" indent="0">
              <a:buNone/>
              <a:defRPr sz="1000"/>
            </a:lvl6pPr>
            <a:lvl7pPr marL="3125306" indent="0">
              <a:buNone/>
              <a:defRPr sz="1000"/>
            </a:lvl7pPr>
            <a:lvl8pPr marL="3646191" indent="0">
              <a:buNone/>
              <a:defRPr sz="1000"/>
            </a:lvl8pPr>
            <a:lvl9pPr marL="41670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rot="900000">
            <a:off x="-624134" y="-1080221"/>
            <a:ext cx="7803551" cy="752113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6" name="Rounded Rectangle 15"/>
          <p:cNvSpPr/>
          <p:nvPr/>
        </p:nvSpPr>
        <p:spPr>
          <a:xfrm rot="900000">
            <a:off x="-332000" y="6581895"/>
            <a:ext cx="6198633" cy="1649359"/>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7" name="Rounded Rectangle 16"/>
          <p:cNvSpPr/>
          <p:nvPr/>
        </p:nvSpPr>
        <p:spPr>
          <a:xfrm rot="900000">
            <a:off x="8104592" y="-267511"/>
            <a:ext cx="2846703" cy="1525509"/>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900000">
            <a:off x="6899467" y="1413576"/>
            <a:ext cx="4493873" cy="6812028"/>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522499" y="2959616"/>
            <a:ext cx="5552846" cy="2335534"/>
          </a:xfrm>
        </p:spPr>
        <p:txBody>
          <a:bodyPr anchor="t">
            <a:normAutofit/>
          </a:bodyPr>
          <a:lstStyle>
            <a:lvl1pPr algn="r">
              <a:defRPr sz="5000" b="0"/>
            </a:lvl1pPr>
          </a:lstStyle>
          <a:p>
            <a:r>
              <a:rPr lang="en-US" smtClean="0"/>
              <a:t>Click to edit Master title style</a:t>
            </a:r>
            <a:endParaRPr lang="en-US"/>
          </a:p>
        </p:txBody>
      </p:sp>
      <p:sp>
        <p:nvSpPr>
          <p:cNvPr id="3" name="Picture Placeholder 2"/>
          <p:cNvSpPr>
            <a:spLocks noGrp="1"/>
          </p:cNvSpPr>
          <p:nvPr>
            <p:ph type="pic" idx="1"/>
          </p:nvPr>
        </p:nvSpPr>
        <p:spPr>
          <a:xfrm rot="900000">
            <a:off x="1762971" y="678872"/>
            <a:ext cx="5056098" cy="3632249"/>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900000">
            <a:off x="962206" y="4587834"/>
            <a:ext cx="5041376" cy="1326959"/>
          </a:xfrm>
        </p:spPr>
        <p:txBody>
          <a:bodyPr anchor="t">
            <a:normAutofit/>
          </a:bodyPr>
          <a:lstStyle>
            <a:lvl1pPr marL="0" indent="0" algn="ctr">
              <a:buNone/>
              <a:defRPr sz="23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rot="900000">
            <a:off x="8177218" y="629836"/>
            <a:ext cx="1782233" cy="402567"/>
          </a:xfrm>
        </p:spPr>
        <p:txBody>
          <a:bodyPr/>
          <a:lstStyle>
            <a:lvl1pPr algn="l">
              <a:defRPr/>
            </a:lvl1p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rot="900000">
            <a:off x="756973" y="5691930"/>
            <a:ext cx="3481966" cy="402567"/>
          </a:xfrm>
        </p:spPr>
        <p:txBody>
          <a:bodyPr/>
          <a:lstStyle>
            <a:lvl1pPr algn="l">
              <a:defRPr/>
            </a:lvl1pPr>
          </a:lstStyle>
          <a:p>
            <a:endParaRPr lang="en-US"/>
          </a:p>
        </p:txBody>
      </p:sp>
      <p:sp>
        <p:nvSpPr>
          <p:cNvPr id="7" name="Slide Number Placeholder 6"/>
          <p:cNvSpPr>
            <a:spLocks noGrp="1"/>
          </p:cNvSpPr>
          <p:nvPr>
            <p:ph type="sldNum" sz="quarter" idx="12"/>
          </p:nvPr>
        </p:nvSpPr>
        <p:spPr>
          <a:xfrm rot="900000">
            <a:off x="8240456" y="431156"/>
            <a:ext cx="2295838"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12" name="Rounded Rectangle 11"/>
          <p:cNvSpPr/>
          <p:nvPr/>
        </p:nvSpPr>
        <p:spPr>
          <a:xfrm rot="20707748">
            <a:off x="-1047726" y="-844879"/>
            <a:ext cx="9744765" cy="6498827"/>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20707748">
            <a:off x="75717" y="5611540"/>
            <a:ext cx="9973074" cy="321002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9979955" y="4233230"/>
            <a:ext cx="1182594" cy="330141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8874318" y="-354840"/>
            <a:ext cx="2311455" cy="4490457"/>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900000">
            <a:off x="3723373" y="5248595"/>
            <a:ext cx="5852781" cy="1432805"/>
          </a:xfrm>
        </p:spPr>
        <p:txBody>
          <a:bodyPr anchor="t"/>
          <a:lstStyle/>
          <a:p>
            <a:r>
              <a:rPr lang="en-US" smtClean="0"/>
              <a:t>Click to edit Master title style</a:t>
            </a:r>
            <a:endParaRPr lang="en-US"/>
          </a:p>
        </p:txBody>
      </p:sp>
      <p:sp>
        <p:nvSpPr>
          <p:cNvPr id="3" name="Vertical Text Placeholder 2"/>
          <p:cNvSpPr>
            <a:spLocks noGrp="1"/>
          </p:cNvSpPr>
          <p:nvPr>
            <p:ph type="body" orient="vert" idx="1"/>
          </p:nvPr>
        </p:nvSpPr>
        <p:spPr>
          <a:xfrm rot="-900000">
            <a:off x="914335" y="1085547"/>
            <a:ext cx="7696440" cy="39744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rot="-900000">
            <a:off x="8181907" y="6878238"/>
            <a:ext cx="1782233" cy="402567"/>
          </a:xfrm>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a:xfrm rot="-900000">
            <a:off x="6223607" y="6719794"/>
            <a:ext cx="3653578" cy="402567"/>
          </a:xfrm>
        </p:spPr>
        <p:txBody>
          <a:bodyPr/>
          <a:lstStyle>
            <a:lvl1pPr algn="r">
              <a:defRPr/>
            </a:lvl1pPr>
          </a:lstStyle>
          <a:p>
            <a:endParaRPr lang="en-US"/>
          </a:p>
        </p:txBody>
      </p:sp>
      <p:sp>
        <p:nvSpPr>
          <p:cNvPr id="6" name="Slide Number Placeholder 5"/>
          <p:cNvSpPr>
            <a:spLocks noGrp="1"/>
          </p:cNvSpPr>
          <p:nvPr>
            <p:ph type="sldNum" sz="quarter" idx="12"/>
          </p:nvPr>
        </p:nvSpPr>
        <p:spPr>
          <a:xfrm rot="-900000">
            <a:off x="9569248" y="3579899"/>
            <a:ext cx="1061207"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2" name="Rounded Rectangle 11"/>
          <p:cNvSpPr/>
          <p:nvPr/>
        </p:nvSpPr>
        <p:spPr>
          <a:xfrm rot="20707748">
            <a:off x="-1032511" y="-690265"/>
            <a:ext cx="8700849" cy="8100548"/>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20707748">
            <a:off x="3774073" y="6917667"/>
            <a:ext cx="5141669" cy="128719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8957389" y="6019599"/>
            <a:ext cx="2000415" cy="1696476"/>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7796015" y="-541053"/>
            <a:ext cx="3585255" cy="6407857"/>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Vertical Title 1"/>
          <p:cNvSpPr>
            <a:spLocks noGrp="1"/>
          </p:cNvSpPr>
          <p:nvPr>
            <p:ph type="title" orient="vert"/>
          </p:nvPr>
        </p:nvSpPr>
        <p:spPr>
          <a:xfrm rot="-900000">
            <a:off x="7944428" y="563857"/>
            <a:ext cx="1678864" cy="531304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rot="-900000">
            <a:off x="1131744" y="1185980"/>
            <a:ext cx="6313778" cy="561004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a:xfrm rot="-900000">
            <a:off x="5844659" y="6822827"/>
            <a:ext cx="2783636" cy="402567"/>
          </a:xfrm>
        </p:spPr>
        <p:txBody>
          <a:bodyPr/>
          <a:lstStyle>
            <a:lvl1pPr algn="r">
              <a:defRPr/>
            </a:lvl1pPr>
          </a:lstStyle>
          <a:p>
            <a:endParaRPr lang="en-US"/>
          </a:p>
        </p:txBody>
      </p:sp>
      <p:sp>
        <p:nvSpPr>
          <p:cNvPr id="6" name="Slide Number Placeholder 5"/>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447200" y="0"/>
            <a:ext cx="11615310" cy="7561263"/>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47" name="Rectangle 46"/>
          <p:cNvSpPr/>
          <p:nvPr/>
        </p:nvSpPr>
        <p:spPr>
          <a:xfrm>
            <a:off x="5436859" y="-23716"/>
            <a:ext cx="4099137" cy="25500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ctrTitle"/>
          </p:nvPr>
        </p:nvSpPr>
        <p:spPr>
          <a:xfrm>
            <a:off x="5535408" y="2986221"/>
            <a:ext cx="3874785" cy="1876710"/>
          </a:xfrm>
        </p:spPr>
        <p:txBody>
          <a:bodyPr>
            <a:normAutofit/>
          </a:bodyPr>
          <a:lstStyle>
            <a:lvl1pPr>
              <a:defRPr sz="4100"/>
            </a:lvl1pPr>
          </a:lstStyle>
          <a:p>
            <a:r>
              <a:rPr lang="en-US" smtClean="0"/>
              <a:t>Click to edit Master title style</a:t>
            </a:r>
            <a:endParaRPr lang="en-US" dirty="0"/>
          </a:p>
        </p:txBody>
      </p:sp>
      <p:sp>
        <p:nvSpPr>
          <p:cNvPr id="3" name="Subtitle 2"/>
          <p:cNvSpPr>
            <a:spLocks noGrp="1"/>
          </p:cNvSpPr>
          <p:nvPr>
            <p:ph type="subTitle" idx="1"/>
          </p:nvPr>
        </p:nvSpPr>
        <p:spPr>
          <a:xfrm>
            <a:off x="5535408" y="4874446"/>
            <a:ext cx="3870631" cy="1389902"/>
          </a:xfrm>
        </p:spPr>
        <p:txBody>
          <a:bodyPr>
            <a:normAutofit/>
          </a:bodyPr>
          <a:lstStyle>
            <a:lvl1pPr marL="0" indent="0" algn="l">
              <a:buNone/>
              <a:defRPr sz="2100">
                <a:solidFill>
                  <a:srgbClr val="424242"/>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5541698" y="1672374"/>
            <a:ext cx="2495127" cy="827991"/>
          </a:xfrm>
        </p:spPr>
        <p:txBody>
          <a:bodyPr anchor="b"/>
          <a:lstStyle>
            <a:lvl1pPr algn="l">
              <a:defRPr sz="2700"/>
            </a:lvl1pPr>
          </a:lstStyle>
          <a:p>
            <a:fld id="{1D8BD707-D9CF-40AE-B4C6-C98DA3205C09}" type="datetimeFigureOut">
              <a:rPr lang="en-US" smtClean="0"/>
              <a:pPr/>
              <a:t>12/18/2017</a:t>
            </a:fld>
            <a:endParaRPr lang="en-US"/>
          </a:p>
        </p:txBody>
      </p:sp>
      <p:sp>
        <p:nvSpPr>
          <p:cNvPr id="50" name="Rectangle 49"/>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 name="Footer Placeholder 4"/>
          <p:cNvSpPr>
            <a:spLocks noGrp="1"/>
          </p:cNvSpPr>
          <p:nvPr>
            <p:ph type="ftr" sz="quarter" idx="11"/>
          </p:nvPr>
        </p:nvSpPr>
        <p:spPr>
          <a:xfrm>
            <a:off x="6202172" y="6306528"/>
            <a:ext cx="3311390" cy="402567"/>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5436859" y="6306528"/>
            <a:ext cx="752732" cy="402567"/>
          </a:xfrm>
        </p:spPr>
        <p:txBody>
          <a:bodyPr/>
          <a:lstStyle>
            <a:lvl1pPr>
              <a:defRPr>
                <a:solidFill>
                  <a:schemeClr val="accent1"/>
                </a:solidFill>
              </a:defRPr>
            </a:lvl1pPr>
          </a:lstStyle>
          <a:p>
            <a:fld id="{B6F15528-21DE-4FAA-801E-634DDDAF4B2B}" type="slidenum">
              <a:rPr lang="en-US" smtClean="0"/>
              <a:pPr/>
              <a:t>‹#›</a:t>
            </a:fld>
            <a:endParaRPr lang="en-US"/>
          </a:p>
        </p:txBody>
      </p:sp>
      <p:sp>
        <p:nvSpPr>
          <p:cNvPr id="89" name="Rectangle 88"/>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71915" y="3198299"/>
            <a:ext cx="7762150" cy="1501751"/>
          </a:xfrm>
        </p:spPr>
        <p:txBody>
          <a:bodyPr anchor="b"/>
          <a:lstStyle>
            <a:lvl1pPr algn="l">
              <a:defRPr sz="46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71916" y="4704786"/>
            <a:ext cx="7762149" cy="1676326"/>
          </a:xfrm>
        </p:spPr>
        <p:txBody>
          <a:bodyPr anchor="t"/>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219047" y="2550666"/>
            <a:ext cx="3999332" cy="38512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5432247" y="2550665"/>
            <a:ext cx="3999332" cy="38512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51385" y="2553507"/>
            <a:ext cx="3575165" cy="705367"/>
          </a:xfrm>
        </p:spPr>
        <p:txBody>
          <a:bodyPr anchor="b"/>
          <a:lstStyle>
            <a:lvl1pPr marL="0" indent="0">
              <a:buNone/>
              <a:defRPr sz="2700" b="1">
                <a:solidFill>
                  <a:schemeClr val="accent1"/>
                </a:solidFill>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1218235" y="3279738"/>
            <a:ext cx="3999332" cy="312659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61066" y="2553509"/>
            <a:ext cx="3573491" cy="705367"/>
          </a:xfrm>
        </p:spPr>
        <p:txBody>
          <a:bodyPr anchor="b"/>
          <a:lstStyle>
            <a:lvl1pPr marL="0" indent="0">
              <a:buNone/>
              <a:defRPr sz="2700" b="1">
                <a:solidFill>
                  <a:schemeClr val="accent1"/>
                </a:solidFill>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247" y="3279738"/>
            <a:ext cx="3999332" cy="312659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0884" indent="0">
              <a:buNone/>
              <a:defRPr sz="3200"/>
            </a:lvl2pPr>
            <a:lvl3pPr marL="1041768" indent="0">
              <a:buNone/>
              <a:defRPr sz="2700"/>
            </a:lvl3pPr>
            <a:lvl4pPr marL="1562652" indent="0">
              <a:buNone/>
              <a:defRPr sz="2300"/>
            </a:lvl4pPr>
            <a:lvl5pPr marL="2083538" indent="0">
              <a:buNone/>
              <a:defRPr sz="2300"/>
            </a:lvl5pPr>
            <a:lvl6pPr marL="2604420" indent="0">
              <a:buNone/>
              <a:defRPr sz="2300"/>
            </a:lvl6pPr>
            <a:lvl7pPr marL="3125306" indent="0">
              <a:buNone/>
              <a:defRPr sz="2300"/>
            </a:lvl7pPr>
            <a:lvl8pPr marL="3646191" indent="0">
              <a:buNone/>
              <a:defRPr sz="2300"/>
            </a:lvl8pPr>
            <a:lvl9pPr marL="4167073"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0884" indent="0">
              <a:buNone/>
              <a:defRPr sz="1400"/>
            </a:lvl2pPr>
            <a:lvl3pPr marL="1041768" indent="0">
              <a:buNone/>
              <a:defRPr sz="1100"/>
            </a:lvl3pPr>
            <a:lvl4pPr marL="1562652" indent="0">
              <a:buNone/>
              <a:defRPr sz="1000"/>
            </a:lvl4pPr>
            <a:lvl5pPr marL="2083538" indent="0">
              <a:buNone/>
              <a:defRPr sz="1000"/>
            </a:lvl5pPr>
            <a:lvl6pPr marL="2604420" indent="0">
              <a:buNone/>
              <a:defRPr sz="1000"/>
            </a:lvl6pPr>
            <a:lvl7pPr marL="3125306" indent="0">
              <a:buNone/>
              <a:defRPr sz="1000"/>
            </a:lvl7pPr>
            <a:lvl8pPr marL="3646191" indent="0">
              <a:buNone/>
              <a:defRPr sz="1000"/>
            </a:lvl8pPr>
            <a:lvl9pPr marL="41670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447200" y="0"/>
            <a:ext cx="11615310" cy="7561263"/>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7" name="Rectangle 56"/>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58" name="Rectangle 57"/>
          <p:cNvSpPr/>
          <p:nvPr/>
        </p:nvSpPr>
        <p:spPr>
          <a:xfrm>
            <a:off x="1059015" y="663604"/>
            <a:ext cx="4165862" cy="622767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3" name="Content Placeholder 2"/>
          <p:cNvSpPr>
            <a:spLocks noGrp="1"/>
          </p:cNvSpPr>
          <p:nvPr>
            <p:ph idx="1"/>
          </p:nvPr>
        </p:nvSpPr>
        <p:spPr>
          <a:xfrm>
            <a:off x="1340059" y="944361"/>
            <a:ext cx="3614098" cy="5678923"/>
          </a:xfrm>
        </p:spPr>
        <p:txBody>
          <a:bodyPr/>
          <a:lstStyle>
            <a:lvl1pPr>
              <a:defRPr sz="2700"/>
            </a:lvl1pPr>
            <a:lvl2pPr>
              <a:defRPr sz="2500"/>
            </a:lvl2pPr>
            <a:lvl3pPr>
              <a:defRPr sz="2300"/>
            </a:lvl3pPr>
            <a:lvl4pPr>
              <a:defRPr sz="2100"/>
            </a:lvl4pPr>
            <a:lvl5pPr>
              <a:defRPr sz="18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6" name="Footer Placeholder 5"/>
          <p:cNvSpPr>
            <a:spLocks noGrp="1"/>
          </p:cNvSpPr>
          <p:nvPr>
            <p:ph type="ftr" sz="quarter" idx="11"/>
          </p:nvPr>
        </p:nvSpPr>
        <p:spPr>
          <a:xfrm>
            <a:off x="5427916" y="6311897"/>
            <a:ext cx="4085646" cy="402567"/>
          </a:xfrm>
        </p:spPr>
        <p:txBody>
          <a:bodyPr>
            <a:normAutofit/>
          </a:bodyPr>
          <a:lstStyle/>
          <a:p>
            <a:endParaRPr lang="en-US"/>
          </a:p>
        </p:txBody>
      </p:sp>
      <p:sp>
        <p:nvSpPr>
          <p:cNvPr id="2" name="Title 1"/>
          <p:cNvSpPr>
            <a:spLocks noGrp="1"/>
          </p:cNvSpPr>
          <p:nvPr>
            <p:ph type="title"/>
          </p:nvPr>
        </p:nvSpPr>
        <p:spPr>
          <a:xfrm>
            <a:off x="5542972" y="2929945"/>
            <a:ext cx="3864513" cy="1613194"/>
          </a:xfrm>
        </p:spPr>
        <p:txBody>
          <a:bodyPr anchor="b">
            <a:normAutofit/>
          </a:bodyPr>
          <a:lstStyle>
            <a:lvl1pPr algn="l">
              <a:defRPr sz="3200" b="0"/>
            </a:lvl1pPr>
          </a:lstStyle>
          <a:p>
            <a:r>
              <a:rPr lang="en-US" smtClean="0"/>
              <a:t>Click to edit Master title style</a:t>
            </a:r>
            <a:endParaRPr lang="en-US"/>
          </a:p>
        </p:txBody>
      </p:sp>
      <p:sp>
        <p:nvSpPr>
          <p:cNvPr id="4" name="Text Placeholder 3"/>
          <p:cNvSpPr>
            <a:spLocks noGrp="1"/>
          </p:cNvSpPr>
          <p:nvPr>
            <p:ph type="body" sz="half" idx="2"/>
          </p:nvPr>
        </p:nvSpPr>
        <p:spPr>
          <a:xfrm>
            <a:off x="5539181" y="4561227"/>
            <a:ext cx="3857745" cy="1673560"/>
          </a:xfrm>
        </p:spPr>
        <p:txBody>
          <a:bodyPr>
            <a:normAutofit/>
          </a:bodyPr>
          <a:lstStyle>
            <a:lvl1pPr marL="0" indent="0">
              <a:buNone/>
              <a:defRPr sz="1800">
                <a:solidFill>
                  <a:srgbClr val="424242"/>
                </a:solidFill>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447200" y="0"/>
            <a:ext cx="11615310" cy="7561263"/>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1" name="Rectangle 100"/>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2" name="Rectangle 101"/>
          <p:cNvSpPr/>
          <p:nvPr/>
        </p:nvSpPr>
        <p:spPr>
          <a:xfrm>
            <a:off x="1059015" y="663604"/>
            <a:ext cx="4165862" cy="6227673"/>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5" name="Rectangle 104"/>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a:off x="5536646" y="2933770"/>
            <a:ext cx="3860317" cy="1613069"/>
          </a:xfrm>
        </p:spPr>
        <p:txBody>
          <a:bodyPr anchor="b">
            <a:normAutofit/>
          </a:bodyPr>
          <a:lstStyle>
            <a:lvl1pPr algn="l">
              <a:defRPr sz="3200" b="0"/>
            </a:lvl1pPr>
          </a:lstStyle>
          <a:p>
            <a:r>
              <a:rPr lang="en-US" smtClean="0"/>
              <a:t>Click to edit Master title style</a:t>
            </a:r>
            <a:endParaRPr lang="en-US"/>
          </a:p>
        </p:txBody>
      </p:sp>
      <p:sp>
        <p:nvSpPr>
          <p:cNvPr id="3" name="Picture Placeholder 2"/>
          <p:cNvSpPr>
            <a:spLocks noGrp="1"/>
          </p:cNvSpPr>
          <p:nvPr>
            <p:ph type="pic" idx="1"/>
          </p:nvPr>
        </p:nvSpPr>
        <p:spPr>
          <a:xfrm>
            <a:off x="1175536" y="764941"/>
            <a:ext cx="3928892" cy="6028847"/>
          </a:xfrm>
        </p:spPr>
        <p:txBody>
          <a:bodyPr/>
          <a:lstStyle>
            <a:lvl1pPr marL="0" indent="0">
              <a:buNone/>
              <a:defRPr sz="3700">
                <a:solidFill>
                  <a:schemeClr val="accent1"/>
                </a:solidFill>
              </a:defRPr>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5536887" y="4556922"/>
            <a:ext cx="3859837" cy="1675386"/>
          </a:xfrm>
        </p:spPr>
        <p:txBody>
          <a:bodyPr>
            <a:normAutofit/>
          </a:bodyPr>
          <a:lstStyle>
            <a:lvl1pPr marL="0" indent="0">
              <a:buNone/>
              <a:defRPr sz="1800">
                <a:solidFill>
                  <a:srgbClr val="424242"/>
                </a:solidFill>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a:xfrm>
            <a:off x="5427916" y="6311897"/>
            <a:ext cx="4085646" cy="402567"/>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6" y="1135785"/>
            <a:ext cx="1735985" cy="5270551"/>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231771" y="1135785"/>
            <a:ext cx="6342721" cy="52705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791" y="1512252"/>
            <a:ext cx="9527819" cy="1482008"/>
          </a:xfrm>
        </p:spPr>
        <p:txBody>
          <a:bodyPr vert="horz" lIns="104306" tIns="52153" rIns="104306" bIns="52153"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1043056" rtl="0" eaLnBrk="1" latinLnBrk="0" hangingPunct="1">
              <a:lnSpc>
                <a:spcPts val="7300"/>
              </a:lnSpc>
              <a:spcBef>
                <a:spcPct val="0"/>
              </a:spcBef>
              <a:buNone/>
              <a:defRPr sz="68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582791" y="2994259"/>
            <a:ext cx="9527819" cy="735963"/>
          </a:xfrm>
        </p:spPr>
        <p:txBody>
          <a:bodyPr vert="horz" lIns="104306" tIns="52153" rIns="104306" bIns="52153" rtlCol="0">
            <a:normAutofit/>
            <a:scene3d>
              <a:camera prst="orthographicFront"/>
              <a:lightRig rig="threePt" dir="t"/>
            </a:scene3d>
            <a:sp3d extrusionH="57150">
              <a:bevelT w="38100" h="38100" prst="relaxedInset"/>
              <a:bevelB w="38100" h="38100" prst="relaxedInset"/>
            </a:sp3d>
          </a:bodyPr>
          <a:lstStyle>
            <a:lvl1pPr marL="0" indent="0" algn="ctr" defTabSz="1043056" rtl="0" eaLnBrk="1" latinLnBrk="0" hangingPunct="1">
              <a:spcBef>
                <a:spcPts val="0"/>
              </a:spcBef>
              <a:buClr>
                <a:schemeClr val="tx1">
                  <a:lumMod val="75000"/>
                  <a:lumOff val="25000"/>
                </a:schemeClr>
              </a:buClr>
              <a:buSzPct val="75000"/>
              <a:buFont typeface="Wingdings 2" pitchFamily="18" charset="2"/>
              <a:buNone/>
              <a:defRPr sz="25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vert="horz" lIns="104306" tIns="52153" rIns="104306" bIns="52153" rtlCol="0" anchor="ctr"/>
          <a:lstStyle>
            <a:lvl1pPr marL="0" algn="l"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vert="horz" lIns="104306" tIns="52153" rIns="104306" bIns="52153" rtlCol="0" anchor="ctr"/>
          <a:lstStyle>
            <a:lvl1pPr marL="0" algn="ct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104306" tIns="52153" rIns="104306" bIns="52153" rtlCol="0" anchor="ctr"/>
          <a:lstStyle>
            <a:lvl1pPr marL="0" algn="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2754ED01-E2A0-4C1E-8E21-014B990415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582940" y="4788798"/>
            <a:ext cx="9527521" cy="1484042"/>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7300"/>
              </a:lnSpc>
              <a:defRPr sz="6800">
                <a:solidFill>
                  <a:schemeClr val="bg1"/>
                </a:solidFill>
                <a:effectLst>
                  <a:outerShdw blurRad="25400" dist="19050" dir="4200000" algn="ctr" rotWithShape="0">
                    <a:schemeClr val="tx1">
                      <a:alpha val="40000"/>
                    </a:scheme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582939" y="6271400"/>
            <a:ext cx="9527522" cy="731415"/>
          </a:xfrm>
        </p:spPr>
        <p:txBody>
          <a:bodyPr>
            <a:scene3d>
              <a:camera prst="orthographicFront"/>
              <a:lightRig rig="threePt" dir="t"/>
            </a:scene3d>
            <a:sp3d extrusionH="57150">
              <a:bevelT w="38100" h="38100" prst="relaxedInset"/>
              <a:bevelB w="38100" h="38100" prst="relaxedInset"/>
            </a:sp3d>
          </a:bodyPr>
          <a:lstStyle>
            <a:lvl1pPr marL="0" indent="0" algn="ctr">
              <a:spcBef>
                <a:spcPts val="0"/>
              </a:spcBef>
              <a:buNone/>
              <a:defRPr b="0" baseline="0">
                <a:solidFill>
                  <a:schemeClr val="bg1"/>
                </a:solidFill>
                <a:effectLst>
                  <a:outerShdw blurRad="25400" dist="25400" dir="4200000" algn="ctr" rotWithShape="0">
                    <a:schemeClr val="tx1">
                      <a:alpha val="40000"/>
                    </a:schemeClr>
                  </a:outerShdw>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B6F15528-21DE-4FAA-801E-634DDDAF4B2B}" type="slidenum">
              <a:rPr lang="en-US" smtClean="0"/>
              <a:pPr/>
              <a:t>‹#›</a:t>
            </a:fld>
            <a:endParaRPr lang="en-US"/>
          </a:p>
        </p:txBody>
      </p:sp>
      <p:sp>
        <p:nvSpPr>
          <p:cNvPr id="8" name="Picture Placeholder 7"/>
          <p:cNvSpPr>
            <a:spLocks noGrp="1"/>
          </p:cNvSpPr>
          <p:nvPr>
            <p:ph type="pic" sz="quarter" idx="13"/>
          </p:nvPr>
        </p:nvSpPr>
        <p:spPr>
          <a:xfrm>
            <a:off x="2316904" y="756127"/>
            <a:ext cx="6059593" cy="3696617"/>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2939" y="1956828"/>
            <a:ext cx="9527522" cy="2065345"/>
          </a:xfrm>
        </p:spPr>
        <p:txBody>
          <a:bodyPr anchor="b" anchorCtr="0"/>
          <a:lstStyle>
            <a:lvl1pPr algn="ctr">
              <a:defRPr sz="6800" b="0" cap="none" baseline="0"/>
            </a:lvl1pPr>
          </a:lstStyle>
          <a:p>
            <a:r>
              <a:rPr lang="en-US" smtClean="0"/>
              <a:t>Click to edit Master title style</a:t>
            </a:r>
            <a:endParaRPr/>
          </a:p>
        </p:txBody>
      </p:sp>
      <p:sp>
        <p:nvSpPr>
          <p:cNvPr id="3" name="Text Placeholder 2"/>
          <p:cNvSpPr>
            <a:spLocks noGrp="1"/>
          </p:cNvSpPr>
          <p:nvPr>
            <p:ph type="body" idx="1"/>
          </p:nvPr>
        </p:nvSpPr>
        <p:spPr>
          <a:xfrm>
            <a:off x="582939" y="4029277"/>
            <a:ext cx="9527522" cy="1654026"/>
          </a:xfrm>
        </p:spPr>
        <p:txBody>
          <a:bodyPr anchor="t" anchorCtr="0">
            <a:normAutofit/>
          </a:bodyPr>
          <a:lstStyle>
            <a:lvl1pPr marL="0" indent="0" algn="ctr">
              <a:spcBef>
                <a:spcPts val="0"/>
              </a:spcBef>
              <a:buNone/>
              <a:defRPr sz="2500">
                <a:solidFill>
                  <a:schemeClr val="tx1">
                    <a:lumMod val="75000"/>
                    <a:lumOff val="2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2939" y="103782"/>
            <a:ext cx="9527524" cy="1601209"/>
          </a:xfrm>
        </p:spPr>
        <p:txBody>
          <a:bodyPr/>
          <a:lstStyle/>
          <a:p>
            <a:r>
              <a:rPr lang="en-US" smtClean="0"/>
              <a:t>Click to edit Master title style</a:t>
            </a:r>
            <a:endParaRPr/>
          </a:p>
        </p:txBody>
      </p:sp>
      <p:sp>
        <p:nvSpPr>
          <p:cNvPr id="3" name="Content Placeholder 2"/>
          <p:cNvSpPr>
            <a:spLocks noGrp="1"/>
          </p:cNvSpPr>
          <p:nvPr>
            <p:ph sz="half" idx="1"/>
          </p:nvPr>
        </p:nvSpPr>
        <p:spPr>
          <a:xfrm>
            <a:off x="582939" y="1942825"/>
            <a:ext cx="4491228" cy="4811554"/>
          </a:xfrm>
        </p:spPr>
        <p:txBody>
          <a:bodyPr>
            <a:normAutofit/>
          </a:bodyPr>
          <a:lstStyle>
            <a:lvl1pPr>
              <a:defRPr sz="2300"/>
            </a:lvl1pPr>
            <a:lvl2pPr>
              <a:defRPr sz="2100"/>
            </a:lvl2pPr>
            <a:lvl3pPr>
              <a:defRPr sz="2100"/>
            </a:lvl3pPr>
            <a:lvl4pPr>
              <a:defRPr sz="2100"/>
            </a:lvl4pPr>
            <a:lvl5pPr>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619234" y="1942825"/>
            <a:ext cx="4491228" cy="4811554"/>
          </a:xfrm>
        </p:spPr>
        <p:txBody>
          <a:bodyPr>
            <a:normAutofit/>
          </a:bodyPr>
          <a:lstStyle>
            <a:lvl1pPr>
              <a:defRPr sz="2300"/>
            </a:lvl1pPr>
            <a:lvl2pPr>
              <a:defRPr sz="2100"/>
            </a:lvl2pPr>
            <a:lvl3pPr>
              <a:defRPr sz="2100"/>
            </a:lvl3pPr>
            <a:lvl4pPr>
              <a:defRPr sz="2100"/>
            </a:lvl4pPr>
            <a:lvl5pPr marL="2613073" indent="-526961">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82939" y="103782"/>
            <a:ext cx="9527524" cy="1601209"/>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82939" y="1709933"/>
            <a:ext cx="4491228" cy="789381"/>
          </a:xfrm>
        </p:spPr>
        <p:txBody>
          <a:bodyPr anchor="b"/>
          <a:lstStyle>
            <a:lvl1pPr marL="0" indent="0" algn="ctr">
              <a:spcBef>
                <a:spcPts val="0"/>
              </a:spcBef>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82939" y="2802115"/>
            <a:ext cx="4491228" cy="3952263"/>
          </a:xfrm>
        </p:spPr>
        <p:txBody>
          <a:bodyPr>
            <a:normAutofit/>
          </a:bodyPr>
          <a:lstStyle>
            <a:lvl1pPr>
              <a:defRPr sz="2300"/>
            </a:lvl1pPr>
            <a:lvl2pPr>
              <a:defRPr sz="2100"/>
            </a:lvl2pPr>
            <a:lvl3pPr>
              <a:defRPr sz="2100"/>
            </a:lvl3pPr>
            <a:lvl4pPr>
              <a:defRPr sz="2100"/>
            </a:lvl4pPr>
            <a:lvl5pPr>
              <a:defRPr sz="2100"/>
            </a:lvl5pPr>
            <a:lvl6pPr marL="2613073" indent="-526961">
              <a:defRPr sz="1800"/>
            </a:lvl6pPr>
            <a:lvl7pPr marL="2613073" indent="-526961">
              <a:defRPr sz="1800"/>
            </a:lvl7pPr>
            <a:lvl8pPr marL="2613073" indent="-526961">
              <a:defRPr sz="1800"/>
            </a:lvl8pPr>
            <a:lvl9pPr marL="2613073" indent="-526961">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619234" y="1709933"/>
            <a:ext cx="4491228" cy="789381"/>
          </a:xfrm>
        </p:spPr>
        <p:txBody>
          <a:bodyPr anchor="b"/>
          <a:lstStyle>
            <a:lvl1pPr marL="0" indent="0" algn="ctr">
              <a:spcBef>
                <a:spcPts val="0"/>
              </a:spcBef>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619234" y="2802115"/>
            <a:ext cx="4491228" cy="3952263"/>
          </a:xfrm>
        </p:spPr>
        <p:txBody>
          <a:bodyPr>
            <a:normAutofit/>
          </a:bodyPr>
          <a:lstStyle>
            <a:lvl1pPr>
              <a:defRPr sz="2300"/>
            </a:lvl1pPr>
            <a:lvl2pPr>
              <a:defRPr sz="2100"/>
            </a:lvl2pPr>
            <a:lvl3pPr>
              <a:defRPr sz="2100"/>
            </a:lvl3pPr>
            <a:lvl4pPr>
              <a:defRPr sz="2100"/>
            </a:lvl4pPr>
            <a:lvl5pPr>
              <a:defRPr sz="2100"/>
            </a:lvl5pPr>
            <a:lvl6pPr marL="2613073" indent="-526961">
              <a:defRPr sz="1800"/>
            </a:lvl6pPr>
            <a:lvl7pPr marL="2613073" indent="-526961">
              <a:defRPr sz="1800"/>
            </a:lvl7pPr>
            <a:lvl8pPr marL="2613073" indent="-526961">
              <a:defRPr sz="1800"/>
            </a:lvl8pPr>
            <a:lvl9pPr marL="2613073" indent="-526961">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588137" y="2594551"/>
            <a:ext cx="4491228" cy="1751"/>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619233" y="2594551"/>
            <a:ext cx="4491228" cy="1751"/>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image" Target="../media/image7.png"/><Relationship Id="rId2" Type="http://schemas.openxmlformats.org/officeDocument/2006/relationships/slideLayout" Target="../slideLayouts/slideLayout59.xml"/><Relationship Id="rId16" Type="http://schemas.openxmlformats.org/officeDocument/2006/relationships/image" Target="../media/image6.pn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6.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10.pn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178" tIns="52089" rIns="104178" bIns="5208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178" tIns="52089" rIns="104178" bIns="520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9"/>
            <a:ext cx="2495127" cy="402567"/>
          </a:xfrm>
          <a:prstGeom prst="rect">
            <a:avLst/>
          </a:prstGeom>
        </p:spPr>
        <p:txBody>
          <a:bodyPr vert="horz" lIns="104178" tIns="52089" rIns="104178" bIns="52089" rtlCol="0" anchor="ctr"/>
          <a:lstStyle>
            <a:lvl1pPr algn="l">
              <a:defRPr sz="1400">
                <a:solidFill>
                  <a:schemeClr val="tx1">
                    <a:tint val="75000"/>
                  </a:schemeClr>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3653582" y="7008179"/>
            <a:ext cx="3386243" cy="402567"/>
          </a:xfrm>
          <a:prstGeom prst="rect">
            <a:avLst/>
          </a:prstGeom>
        </p:spPr>
        <p:txBody>
          <a:bodyPr vert="horz" lIns="104178" tIns="52089" rIns="104178" bIns="52089"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9"/>
            <a:ext cx="2495127" cy="402567"/>
          </a:xfrm>
          <a:prstGeom prst="rect">
            <a:avLst/>
          </a:prstGeom>
        </p:spPr>
        <p:txBody>
          <a:bodyPr vert="horz" lIns="104178" tIns="52089" rIns="104178" bIns="52089"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1768" rtl="0" eaLnBrk="1" latinLnBrk="0" hangingPunct="1">
        <a:spcBef>
          <a:spcPct val="0"/>
        </a:spcBef>
        <a:buNone/>
        <a:defRPr sz="5000" kern="1200">
          <a:solidFill>
            <a:schemeClr val="tx1"/>
          </a:solidFill>
          <a:latin typeface="+mj-lt"/>
          <a:ea typeface="+mj-ea"/>
          <a:cs typeface="+mj-cs"/>
        </a:defRPr>
      </a:lvl1pPr>
    </p:titleStyle>
    <p:bodyStyle>
      <a:lvl1pPr marL="390662" indent="-390662" algn="l" defTabSz="104176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6437" indent="-325556" algn="l" defTabSz="1041768"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2211" indent="-260442" algn="l" defTabSz="1041768"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3095"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3979"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4863"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5747"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06633"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27516"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1768" rtl="0" eaLnBrk="1" latinLnBrk="0" hangingPunct="1">
        <a:defRPr sz="2100" kern="1200">
          <a:solidFill>
            <a:schemeClr val="tx1"/>
          </a:solidFill>
          <a:latin typeface="+mn-lt"/>
          <a:ea typeface="+mn-ea"/>
          <a:cs typeface="+mn-cs"/>
        </a:defRPr>
      </a:lvl1pPr>
      <a:lvl2pPr marL="520884" algn="l" defTabSz="1041768" rtl="0" eaLnBrk="1" latinLnBrk="0" hangingPunct="1">
        <a:defRPr sz="2100" kern="1200">
          <a:solidFill>
            <a:schemeClr val="tx1"/>
          </a:solidFill>
          <a:latin typeface="+mn-lt"/>
          <a:ea typeface="+mn-ea"/>
          <a:cs typeface="+mn-cs"/>
        </a:defRPr>
      </a:lvl2pPr>
      <a:lvl3pPr marL="1041768" algn="l" defTabSz="1041768" rtl="0" eaLnBrk="1" latinLnBrk="0" hangingPunct="1">
        <a:defRPr sz="2100" kern="1200">
          <a:solidFill>
            <a:schemeClr val="tx1"/>
          </a:solidFill>
          <a:latin typeface="+mn-lt"/>
          <a:ea typeface="+mn-ea"/>
          <a:cs typeface="+mn-cs"/>
        </a:defRPr>
      </a:lvl3pPr>
      <a:lvl4pPr marL="1562652" algn="l" defTabSz="1041768" rtl="0" eaLnBrk="1" latinLnBrk="0" hangingPunct="1">
        <a:defRPr sz="2100" kern="1200">
          <a:solidFill>
            <a:schemeClr val="tx1"/>
          </a:solidFill>
          <a:latin typeface="+mn-lt"/>
          <a:ea typeface="+mn-ea"/>
          <a:cs typeface="+mn-cs"/>
        </a:defRPr>
      </a:lvl4pPr>
      <a:lvl5pPr marL="2083538" algn="l" defTabSz="1041768" rtl="0" eaLnBrk="1" latinLnBrk="0" hangingPunct="1">
        <a:defRPr sz="2100" kern="1200">
          <a:solidFill>
            <a:schemeClr val="tx1"/>
          </a:solidFill>
          <a:latin typeface="+mn-lt"/>
          <a:ea typeface="+mn-ea"/>
          <a:cs typeface="+mn-cs"/>
        </a:defRPr>
      </a:lvl5pPr>
      <a:lvl6pPr marL="2604420" algn="l" defTabSz="1041768" rtl="0" eaLnBrk="1" latinLnBrk="0" hangingPunct="1">
        <a:defRPr sz="2100" kern="1200">
          <a:solidFill>
            <a:schemeClr val="tx1"/>
          </a:solidFill>
          <a:latin typeface="+mn-lt"/>
          <a:ea typeface="+mn-ea"/>
          <a:cs typeface="+mn-cs"/>
        </a:defRPr>
      </a:lvl6pPr>
      <a:lvl7pPr marL="3125306" algn="l" defTabSz="1041768" rtl="0" eaLnBrk="1" latinLnBrk="0" hangingPunct="1">
        <a:defRPr sz="2100" kern="1200">
          <a:solidFill>
            <a:schemeClr val="tx1"/>
          </a:solidFill>
          <a:latin typeface="+mn-lt"/>
          <a:ea typeface="+mn-ea"/>
          <a:cs typeface="+mn-cs"/>
        </a:defRPr>
      </a:lvl7pPr>
      <a:lvl8pPr marL="3646191" algn="l" defTabSz="1041768" rtl="0" eaLnBrk="1" latinLnBrk="0" hangingPunct="1">
        <a:defRPr sz="2100" kern="1200">
          <a:solidFill>
            <a:schemeClr val="tx1"/>
          </a:solidFill>
          <a:latin typeface="+mn-lt"/>
          <a:ea typeface="+mn-ea"/>
          <a:cs typeface="+mn-cs"/>
        </a:defRPr>
      </a:lvl8pPr>
      <a:lvl9pPr marL="4167073" algn="l" defTabSz="1041768"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196" tIns="52098" rIns="104196" bIns="5209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196" tIns="52098" rIns="104196" bIns="5209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8"/>
            <a:ext cx="2495127" cy="402567"/>
          </a:xfrm>
          <a:prstGeom prst="rect">
            <a:avLst/>
          </a:prstGeom>
        </p:spPr>
        <p:txBody>
          <a:bodyPr vert="horz" lIns="104196" tIns="52098" rIns="104196" bIns="52098" rtlCol="0" anchor="ctr"/>
          <a:lstStyle>
            <a:lvl1pPr algn="l">
              <a:defRPr sz="1400">
                <a:solidFill>
                  <a:schemeClr val="tx1">
                    <a:tint val="75000"/>
                  </a:schemeClr>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3653582" y="7008178"/>
            <a:ext cx="3386243" cy="402567"/>
          </a:xfrm>
          <a:prstGeom prst="rect">
            <a:avLst/>
          </a:prstGeom>
        </p:spPr>
        <p:txBody>
          <a:bodyPr vert="horz" lIns="104196" tIns="52098" rIns="104196" bIns="52098"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8"/>
            <a:ext cx="2495127" cy="402567"/>
          </a:xfrm>
          <a:prstGeom prst="rect">
            <a:avLst/>
          </a:prstGeom>
        </p:spPr>
        <p:txBody>
          <a:bodyPr vert="horz" lIns="104196" tIns="52098" rIns="104196" bIns="52098"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268005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520976" rtl="0" eaLnBrk="1" latinLnBrk="0" hangingPunct="1">
        <a:spcBef>
          <a:spcPct val="0"/>
        </a:spcBef>
        <a:buNone/>
        <a:defRPr sz="5000" kern="1200">
          <a:solidFill>
            <a:schemeClr val="tx1"/>
          </a:solidFill>
          <a:latin typeface="+mj-lt"/>
          <a:ea typeface="+mj-ea"/>
          <a:cs typeface="+mj-cs"/>
        </a:defRPr>
      </a:lvl1pPr>
    </p:titleStyle>
    <p:bodyStyle>
      <a:lvl1pPr marL="390731" indent="-390731" algn="l" defTabSz="520976" rtl="0" eaLnBrk="1" latinLnBrk="0" hangingPunct="1">
        <a:spcBef>
          <a:spcPct val="20000"/>
        </a:spcBef>
        <a:buFont typeface="Arial"/>
        <a:buChar char="•"/>
        <a:defRPr sz="3700" kern="1200">
          <a:solidFill>
            <a:schemeClr val="tx1"/>
          </a:solidFill>
          <a:latin typeface="+mn-lt"/>
          <a:ea typeface="+mn-ea"/>
          <a:cs typeface="+mn-cs"/>
        </a:defRPr>
      </a:lvl1pPr>
      <a:lvl2pPr marL="846586" indent="-325613" algn="l" defTabSz="520976" rtl="0" eaLnBrk="1" latinLnBrk="0" hangingPunct="1">
        <a:spcBef>
          <a:spcPct val="20000"/>
        </a:spcBef>
        <a:buFont typeface="Arial"/>
        <a:buChar char="–"/>
        <a:defRPr sz="3200" kern="1200">
          <a:solidFill>
            <a:schemeClr val="tx1"/>
          </a:solidFill>
          <a:latin typeface="+mn-lt"/>
          <a:ea typeface="+mn-ea"/>
          <a:cs typeface="+mn-cs"/>
        </a:defRPr>
      </a:lvl2pPr>
      <a:lvl3pPr marL="1302440" indent="-260488" algn="l" defTabSz="520976" rtl="0" eaLnBrk="1" latinLnBrk="0" hangingPunct="1">
        <a:spcBef>
          <a:spcPct val="20000"/>
        </a:spcBef>
        <a:buFont typeface="Arial"/>
        <a:buChar char="•"/>
        <a:defRPr sz="2700" kern="1200">
          <a:solidFill>
            <a:schemeClr val="tx1"/>
          </a:solidFill>
          <a:latin typeface="+mn-lt"/>
          <a:ea typeface="+mn-ea"/>
          <a:cs typeface="+mn-cs"/>
        </a:defRPr>
      </a:lvl3pPr>
      <a:lvl4pPr marL="1823417" indent="-260488" algn="l" defTabSz="520976" rtl="0" eaLnBrk="1" latinLnBrk="0" hangingPunct="1">
        <a:spcBef>
          <a:spcPct val="20000"/>
        </a:spcBef>
        <a:buFont typeface="Arial"/>
        <a:buChar char="–"/>
        <a:defRPr sz="2300" kern="1200">
          <a:solidFill>
            <a:schemeClr val="tx1"/>
          </a:solidFill>
          <a:latin typeface="+mn-lt"/>
          <a:ea typeface="+mn-ea"/>
          <a:cs typeface="+mn-cs"/>
        </a:defRPr>
      </a:lvl4pPr>
      <a:lvl5pPr marL="2344392" indent="-260488" algn="l" defTabSz="520976" rtl="0" eaLnBrk="1" latinLnBrk="0" hangingPunct="1">
        <a:spcBef>
          <a:spcPct val="20000"/>
        </a:spcBef>
        <a:buFont typeface="Arial"/>
        <a:buChar char="»"/>
        <a:defRPr sz="2300" kern="1200">
          <a:solidFill>
            <a:schemeClr val="tx1"/>
          </a:solidFill>
          <a:latin typeface="+mn-lt"/>
          <a:ea typeface="+mn-ea"/>
          <a:cs typeface="+mn-cs"/>
        </a:defRPr>
      </a:lvl5pPr>
      <a:lvl6pPr marL="2865369" indent="-260488" algn="l" defTabSz="520976" rtl="0" eaLnBrk="1" latinLnBrk="0" hangingPunct="1">
        <a:spcBef>
          <a:spcPct val="20000"/>
        </a:spcBef>
        <a:buFont typeface="Arial"/>
        <a:buChar char="•"/>
        <a:defRPr sz="2300" kern="1200">
          <a:solidFill>
            <a:schemeClr val="tx1"/>
          </a:solidFill>
          <a:latin typeface="+mn-lt"/>
          <a:ea typeface="+mn-ea"/>
          <a:cs typeface="+mn-cs"/>
        </a:defRPr>
      </a:lvl6pPr>
      <a:lvl7pPr marL="3386344" indent="-260488" algn="l" defTabSz="520976" rtl="0" eaLnBrk="1" latinLnBrk="0" hangingPunct="1">
        <a:spcBef>
          <a:spcPct val="20000"/>
        </a:spcBef>
        <a:buFont typeface="Arial"/>
        <a:buChar char="•"/>
        <a:defRPr sz="2300" kern="1200">
          <a:solidFill>
            <a:schemeClr val="tx1"/>
          </a:solidFill>
          <a:latin typeface="+mn-lt"/>
          <a:ea typeface="+mn-ea"/>
          <a:cs typeface="+mn-cs"/>
        </a:defRPr>
      </a:lvl7pPr>
      <a:lvl8pPr marL="3907322" indent="-260488" algn="l" defTabSz="520976" rtl="0" eaLnBrk="1" latinLnBrk="0" hangingPunct="1">
        <a:spcBef>
          <a:spcPct val="20000"/>
        </a:spcBef>
        <a:buFont typeface="Arial"/>
        <a:buChar char="•"/>
        <a:defRPr sz="2300" kern="1200">
          <a:solidFill>
            <a:schemeClr val="tx1"/>
          </a:solidFill>
          <a:latin typeface="+mn-lt"/>
          <a:ea typeface="+mn-ea"/>
          <a:cs typeface="+mn-cs"/>
        </a:defRPr>
      </a:lvl8pPr>
      <a:lvl9pPr marL="4428298" indent="-260488" algn="l" defTabSz="520976"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0976" rtl="0" eaLnBrk="1" latinLnBrk="0" hangingPunct="1">
        <a:defRPr sz="2100" kern="1200">
          <a:solidFill>
            <a:schemeClr val="tx1"/>
          </a:solidFill>
          <a:latin typeface="+mn-lt"/>
          <a:ea typeface="+mn-ea"/>
          <a:cs typeface="+mn-cs"/>
        </a:defRPr>
      </a:lvl1pPr>
      <a:lvl2pPr marL="520976" algn="l" defTabSz="520976" rtl="0" eaLnBrk="1" latinLnBrk="0" hangingPunct="1">
        <a:defRPr sz="2100" kern="1200">
          <a:solidFill>
            <a:schemeClr val="tx1"/>
          </a:solidFill>
          <a:latin typeface="+mn-lt"/>
          <a:ea typeface="+mn-ea"/>
          <a:cs typeface="+mn-cs"/>
        </a:defRPr>
      </a:lvl2pPr>
      <a:lvl3pPr marL="1041952" algn="l" defTabSz="520976" rtl="0" eaLnBrk="1" latinLnBrk="0" hangingPunct="1">
        <a:defRPr sz="2100" kern="1200">
          <a:solidFill>
            <a:schemeClr val="tx1"/>
          </a:solidFill>
          <a:latin typeface="+mn-lt"/>
          <a:ea typeface="+mn-ea"/>
          <a:cs typeface="+mn-cs"/>
        </a:defRPr>
      </a:lvl3pPr>
      <a:lvl4pPr marL="1562928" algn="l" defTabSz="520976" rtl="0" eaLnBrk="1" latinLnBrk="0" hangingPunct="1">
        <a:defRPr sz="2100" kern="1200">
          <a:solidFill>
            <a:schemeClr val="tx1"/>
          </a:solidFill>
          <a:latin typeface="+mn-lt"/>
          <a:ea typeface="+mn-ea"/>
          <a:cs typeface="+mn-cs"/>
        </a:defRPr>
      </a:lvl4pPr>
      <a:lvl5pPr marL="2083905" algn="l" defTabSz="520976" rtl="0" eaLnBrk="1" latinLnBrk="0" hangingPunct="1">
        <a:defRPr sz="2100" kern="1200">
          <a:solidFill>
            <a:schemeClr val="tx1"/>
          </a:solidFill>
          <a:latin typeface="+mn-lt"/>
          <a:ea typeface="+mn-ea"/>
          <a:cs typeface="+mn-cs"/>
        </a:defRPr>
      </a:lvl5pPr>
      <a:lvl6pPr marL="2604880" algn="l" defTabSz="520976" rtl="0" eaLnBrk="1" latinLnBrk="0" hangingPunct="1">
        <a:defRPr sz="2100" kern="1200">
          <a:solidFill>
            <a:schemeClr val="tx1"/>
          </a:solidFill>
          <a:latin typeface="+mn-lt"/>
          <a:ea typeface="+mn-ea"/>
          <a:cs typeface="+mn-cs"/>
        </a:defRPr>
      </a:lvl6pPr>
      <a:lvl7pPr marL="3125857" algn="l" defTabSz="520976" rtl="0" eaLnBrk="1" latinLnBrk="0" hangingPunct="1">
        <a:defRPr sz="2100" kern="1200">
          <a:solidFill>
            <a:schemeClr val="tx1"/>
          </a:solidFill>
          <a:latin typeface="+mn-lt"/>
          <a:ea typeface="+mn-ea"/>
          <a:cs typeface="+mn-cs"/>
        </a:defRPr>
      </a:lvl7pPr>
      <a:lvl8pPr marL="3646834" algn="l" defTabSz="520976" rtl="0" eaLnBrk="1" latinLnBrk="0" hangingPunct="1">
        <a:defRPr sz="2100" kern="1200">
          <a:solidFill>
            <a:schemeClr val="tx1"/>
          </a:solidFill>
          <a:latin typeface="+mn-lt"/>
          <a:ea typeface="+mn-ea"/>
          <a:cs typeface="+mn-cs"/>
        </a:defRPr>
      </a:lvl8pPr>
      <a:lvl9pPr marL="4167808" algn="l" defTabSz="52097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214" tIns="52107" rIns="104214" bIns="5210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214" tIns="52107" rIns="104214" bIns="5210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7"/>
            <a:ext cx="2495127" cy="402567"/>
          </a:xfrm>
          <a:prstGeom prst="rect">
            <a:avLst/>
          </a:prstGeom>
        </p:spPr>
        <p:txBody>
          <a:bodyPr vert="horz" lIns="104214" tIns="52107" rIns="104214" bIns="52107" rtlCol="0" anchor="ctr"/>
          <a:lstStyle>
            <a:lvl1pPr algn="l">
              <a:defRPr sz="1400">
                <a:solidFill>
                  <a:schemeClr val="tx1">
                    <a:tint val="75000"/>
                  </a:schemeClr>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3653582" y="7008177"/>
            <a:ext cx="3386243" cy="402567"/>
          </a:xfrm>
          <a:prstGeom prst="rect">
            <a:avLst/>
          </a:prstGeom>
        </p:spPr>
        <p:txBody>
          <a:bodyPr vert="horz" lIns="104214" tIns="52107" rIns="104214" bIns="52107"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7"/>
            <a:ext cx="2495127" cy="402567"/>
          </a:xfrm>
          <a:prstGeom prst="rect">
            <a:avLst/>
          </a:prstGeom>
        </p:spPr>
        <p:txBody>
          <a:bodyPr vert="horz" lIns="104214" tIns="52107" rIns="104214" bIns="52107"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2680052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521068" rtl="0" eaLnBrk="1" latinLnBrk="0" hangingPunct="1">
        <a:spcBef>
          <a:spcPct val="0"/>
        </a:spcBef>
        <a:buNone/>
        <a:defRPr sz="5000" kern="1200">
          <a:solidFill>
            <a:schemeClr val="tx1"/>
          </a:solidFill>
          <a:latin typeface="+mj-lt"/>
          <a:ea typeface="+mj-ea"/>
          <a:cs typeface="+mj-cs"/>
        </a:defRPr>
      </a:lvl1pPr>
    </p:titleStyle>
    <p:bodyStyle>
      <a:lvl1pPr marL="390800" indent="-390800" algn="l" defTabSz="521068" rtl="0" eaLnBrk="1" latinLnBrk="0" hangingPunct="1">
        <a:spcBef>
          <a:spcPct val="20000"/>
        </a:spcBef>
        <a:buFont typeface="Arial"/>
        <a:buChar char="•"/>
        <a:defRPr sz="3700" kern="1200">
          <a:solidFill>
            <a:schemeClr val="tx1"/>
          </a:solidFill>
          <a:latin typeface="+mn-lt"/>
          <a:ea typeface="+mn-ea"/>
          <a:cs typeface="+mn-cs"/>
        </a:defRPr>
      </a:lvl1pPr>
      <a:lvl2pPr marL="846736" indent="-325670" algn="l" defTabSz="521068" rtl="0" eaLnBrk="1" latinLnBrk="0" hangingPunct="1">
        <a:spcBef>
          <a:spcPct val="20000"/>
        </a:spcBef>
        <a:buFont typeface="Arial"/>
        <a:buChar char="–"/>
        <a:defRPr sz="3200" kern="1200">
          <a:solidFill>
            <a:schemeClr val="tx1"/>
          </a:solidFill>
          <a:latin typeface="+mn-lt"/>
          <a:ea typeface="+mn-ea"/>
          <a:cs typeface="+mn-cs"/>
        </a:defRPr>
      </a:lvl2pPr>
      <a:lvl3pPr marL="1302670" indent="-260534" algn="l" defTabSz="521068" rtl="0" eaLnBrk="1" latinLnBrk="0" hangingPunct="1">
        <a:spcBef>
          <a:spcPct val="20000"/>
        </a:spcBef>
        <a:buFont typeface="Arial"/>
        <a:buChar char="•"/>
        <a:defRPr sz="2700" kern="1200">
          <a:solidFill>
            <a:schemeClr val="tx1"/>
          </a:solidFill>
          <a:latin typeface="+mn-lt"/>
          <a:ea typeface="+mn-ea"/>
          <a:cs typeface="+mn-cs"/>
        </a:defRPr>
      </a:lvl3pPr>
      <a:lvl4pPr marL="1823739" indent="-260534" algn="l" defTabSz="521068" rtl="0" eaLnBrk="1" latinLnBrk="0" hangingPunct="1">
        <a:spcBef>
          <a:spcPct val="20000"/>
        </a:spcBef>
        <a:buFont typeface="Arial"/>
        <a:buChar char="–"/>
        <a:defRPr sz="2300" kern="1200">
          <a:solidFill>
            <a:schemeClr val="tx1"/>
          </a:solidFill>
          <a:latin typeface="+mn-lt"/>
          <a:ea typeface="+mn-ea"/>
          <a:cs typeface="+mn-cs"/>
        </a:defRPr>
      </a:lvl4pPr>
      <a:lvl5pPr marL="2344806" indent="-260534" algn="l" defTabSz="521068" rtl="0" eaLnBrk="1" latinLnBrk="0" hangingPunct="1">
        <a:spcBef>
          <a:spcPct val="20000"/>
        </a:spcBef>
        <a:buFont typeface="Arial"/>
        <a:buChar char="»"/>
        <a:defRPr sz="2300" kern="1200">
          <a:solidFill>
            <a:schemeClr val="tx1"/>
          </a:solidFill>
          <a:latin typeface="+mn-lt"/>
          <a:ea typeface="+mn-ea"/>
          <a:cs typeface="+mn-cs"/>
        </a:defRPr>
      </a:lvl5pPr>
      <a:lvl6pPr marL="2865875" indent="-260534" algn="l" defTabSz="521068" rtl="0" eaLnBrk="1" latinLnBrk="0" hangingPunct="1">
        <a:spcBef>
          <a:spcPct val="20000"/>
        </a:spcBef>
        <a:buFont typeface="Arial"/>
        <a:buChar char="•"/>
        <a:defRPr sz="2300" kern="1200">
          <a:solidFill>
            <a:schemeClr val="tx1"/>
          </a:solidFill>
          <a:latin typeface="+mn-lt"/>
          <a:ea typeface="+mn-ea"/>
          <a:cs typeface="+mn-cs"/>
        </a:defRPr>
      </a:lvl6pPr>
      <a:lvl7pPr marL="3386941" indent="-260534" algn="l" defTabSz="521068" rtl="0" eaLnBrk="1" latinLnBrk="0" hangingPunct="1">
        <a:spcBef>
          <a:spcPct val="20000"/>
        </a:spcBef>
        <a:buFont typeface="Arial"/>
        <a:buChar char="•"/>
        <a:defRPr sz="2300" kern="1200">
          <a:solidFill>
            <a:schemeClr val="tx1"/>
          </a:solidFill>
          <a:latin typeface="+mn-lt"/>
          <a:ea typeface="+mn-ea"/>
          <a:cs typeface="+mn-cs"/>
        </a:defRPr>
      </a:lvl7pPr>
      <a:lvl8pPr marL="3908011" indent="-260534" algn="l" defTabSz="521068" rtl="0" eaLnBrk="1" latinLnBrk="0" hangingPunct="1">
        <a:spcBef>
          <a:spcPct val="20000"/>
        </a:spcBef>
        <a:buFont typeface="Arial"/>
        <a:buChar char="•"/>
        <a:defRPr sz="2300" kern="1200">
          <a:solidFill>
            <a:schemeClr val="tx1"/>
          </a:solidFill>
          <a:latin typeface="+mn-lt"/>
          <a:ea typeface="+mn-ea"/>
          <a:cs typeface="+mn-cs"/>
        </a:defRPr>
      </a:lvl8pPr>
      <a:lvl9pPr marL="4429079" indent="-260534" algn="l" defTabSz="521068"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068" rtl="0" eaLnBrk="1" latinLnBrk="0" hangingPunct="1">
        <a:defRPr sz="2100" kern="1200">
          <a:solidFill>
            <a:schemeClr val="tx1"/>
          </a:solidFill>
          <a:latin typeface="+mn-lt"/>
          <a:ea typeface="+mn-ea"/>
          <a:cs typeface="+mn-cs"/>
        </a:defRPr>
      </a:lvl1pPr>
      <a:lvl2pPr marL="521068" algn="l" defTabSz="521068" rtl="0" eaLnBrk="1" latinLnBrk="0" hangingPunct="1">
        <a:defRPr sz="2100" kern="1200">
          <a:solidFill>
            <a:schemeClr val="tx1"/>
          </a:solidFill>
          <a:latin typeface="+mn-lt"/>
          <a:ea typeface="+mn-ea"/>
          <a:cs typeface="+mn-cs"/>
        </a:defRPr>
      </a:lvl2pPr>
      <a:lvl3pPr marL="1042136" algn="l" defTabSz="521068" rtl="0" eaLnBrk="1" latinLnBrk="0" hangingPunct="1">
        <a:defRPr sz="2100" kern="1200">
          <a:solidFill>
            <a:schemeClr val="tx1"/>
          </a:solidFill>
          <a:latin typeface="+mn-lt"/>
          <a:ea typeface="+mn-ea"/>
          <a:cs typeface="+mn-cs"/>
        </a:defRPr>
      </a:lvl3pPr>
      <a:lvl4pPr marL="1563204" algn="l" defTabSz="521068" rtl="0" eaLnBrk="1" latinLnBrk="0" hangingPunct="1">
        <a:defRPr sz="2100" kern="1200">
          <a:solidFill>
            <a:schemeClr val="tx1"/>
          </a:solidFill>
          <a:latin typeface="+mn-lt"/>
          <a:ea typeface="+mn-ea"/>
          <a:cs typeface="+mn-cs"/>
        </a:defRPr>
      </a:lvl4pPr>
      <a:lvl5pPr marL="2084273" algn="l" defTabSz="521068" rtl="0" eaLnBrk="1" latinLnBrk="0" hangingPunct="1">
        <a:defRPr sz="2100" kern="1200">
          <a:solidFill>
            <a:schemeClr val="tx1"/>
          </a:solidFill>
          <a:latin typeface="+mn-lt"/>
          <a:ea typeface="+mn-ea"/>
          <a:cs typeface="+mn-cs"/>
        </a:defRPr>
      </a:lvl5pPr>
      <a:lvl6pPr marL="2605339" algn="l" defTabSz="521068" rtl="0" eaLnBrk="1" latinLnBrk="0" hangingPunct="1">
        <a:defRPr sz="2100" kern="1200">
          <a:solidFill>
            <a:schemeClr val="tx1"/>
          </a:solidFill>
          <a:latin typeface="+mn-lt"/>
          <a:ea typeface="+mn-ea"/>
          <a:cs typeface="+mn-cs"/>
        </a:defRPr>
      </a:lvl6pPr>
      <a:lvl7pPr marL="3126408" algn="l" defTabSz="521068" rtl="0" eaLnBrk="1" latinLnBrk="0" hangingPunct="1">
        <a:defRPr sz="2100" kern="1200">
          <a:solidFill>
            <a:schemeClr val="tx1"/>
          </a:solidFill>
          <a:latin typeface="+mn-lt"/>
          <a:ea typeface="+mn-ea"/>
          <a:cs typeface="+mn-cs"/>
        </a:defRPr>
      </a:lvl7pPr>
      <a:lvl8pPr marL="3647477" algn="l" defTabSz="521068" rtl="0" eaLnBrk="1" latinLnBrk="0" hangingPunct="1">
        <a:defRPr sz="2100" kern="1200">
          <a:solidFill>
            <a:schemeClr val="tx1"/>
          </a:solidFill>
          <a:latin typeface="+mn-lt"/>
          <a:ea typeface="+mn-ea"/>
          <a:cs typeface="+mn-cs"/>
        </a:defRPr>
      </a:lvl8pPr>
      <a:lvl9pPr marL="4168543" algn="l" defTabSz="521068"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4834" y="87617"/>
            <a:ext cx="8901885" cy="1563012"/>
          </a:xfrm>
          <a:prstGeom prst="rect">
            <a:avLst/>
          </a:prstGeom>
        </p:spPr>
        <p:txBody>
          <a:bodyPr vert="horz" lIns="104233" tIns="52116" rIns="104233" bIns="52116"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894830" y="2283204"/>
            <a:ext cx="8901886" cy="4610888"/>
          </a:xfrm>
          <a:prstGeom prst="rect">
            <a:avLst/>
          </a:prstGeom>
        </p:spPr>
        <p:txBody>
          <a:bodyPr vert="horz" lIns="104233" tIns="52116" rIns="104233" bIns="5211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603" y="7008176"/>
            <a:ext cx="2495127" cy="402567"/>
          </a:xfrm>
          <a:prstGeom prst="rect">
            <a:avLst/>
          </a:prstGeom>
        </p:spPr>
        <p:txBody>
          <a:bodyPr vert="horz" lIns="104233" tIns="52116" rIns="104233" bIns="52116" rtlCol="0" anchor="ctr"/>
          <a:lstStyle>
            <a:lvl1pPr algn="r">
              <a:defRPr sz="1400">
                <a:solidFill>
                  <a:schemeClr val="bg1"/>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518947" y="7008176"/>
            <a:ext cx="3386243" cy="402567"/>
          </a:xfrm>
          <a:prstGeom prst="rect">
            <a:avLst/>
          </a:prstGeom>
        </p:spPr>
        <p:txBody>
          <a:bodyPr vert="horz" lIns="104233" tIns="52116" rIns="104233" bIns="52116" rtlCol="0" anchor="ctr"/>
          <a:lstStyle>
            <a:lvl1pPr algn="l">
              <a:defRPr sz="1400">
                <a:solidFill>
                  <a:schemeClr val="bg1"/>
                </a:solidFill>
              </a:defRPr>
            </a:lvl1pPr>
          </a:lstStyle>
          <a:p>
            <a:endParaRPr lang="en-US"/>
          </a:p>
        </p:txBody>
      </p:sp>
      <p:sp>
        <p:nvSpPr>
          <p:cNvPr id="6" name="Slide Number Placeholder 5"/>
          <p:cNvSpPr>
            <a:spLocks noGrp="1"/>
          </p:cNvSpPr>
          <p:nvPr>
            <p:ph type="sldNum" sz="quarter" idx="4"/>
          </p:nvPr>
        </p:nvSpPr>
        <p:spPr>
          <a:xfrm>
            <a:off x="5034809" y="7008176"/>
            <a:ext cx="623782" cy="402567"/>
          </a:xfrm>
          <a:prstGeom prst="rect">
            <a:avLst/>
          </a:prstGeom>
        </p:spPr>
        <p:txBody>
          <a:bodyPr vert="horz" lIns="104233" tIns="52116" rIns="104233" bIns="52116" rtlCol="0" anchor="ctr"/>
          <a:lstStyle>
            <a:lvl1pPr algn="ctr">
              <a:defRPr sz="1400">
                <a:solidFill>
                  <a:schemeClr val="bg1"/>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90869" indent="-390869" algn="l" defTabSz="1042320" rtl="0" eaLnBrk="1" latinLnBrk="0" hangingPunct="1">
        <a:spcBef>
          <a:spcPts val="2279"/>
        </a:spcBef>
        <a:buFont typeface="Wingdings 2" pitchFamily="18" charset="2"/>
        <a:buChar char=""/>
        <a:defRPr sz="2700" kern="1200">
          <a:solidFill>
            <a:schemeClr val="bg1"/>
          </a:solidFill>
          <a:effectLst>
            <a:outerShdw blurRad="63500" dist="50800" dir="2700000" algn="tl" rotWithShape="0">
              <a:prstClr val="black">
                <a:alpha val="50000"/>
              </a:prstClr>
            </a:outerShdw>
          </a:effectLst>
          <a:latin typeface="+mn-lt"/>
          <a:ea typeface="+mn-ea"/>
          <a:cs typeface="+mn-cs"/>
        </a:defRPr>
      </a:lvl1pPr>
      <a:lvl2pPr marL="781740" indent="-383632" algn="l" defTabSz="1042320" rtl="0" eaLnBrk="1" latinLnBrk="0" hangingPunct="1">
        <a:spcBef>
          <a:spcPts val="684"/>
        </a:spcBef>
        <a:buFont typeface="Wingdings 2" pitchFamily="18" charset="2"/>
        <a:buChar char=""/>
        <a:defRPr sz="2500" kern="1200">
          <a:solidFill>
            <a:schemeClr val="bg1"/>
          </a:solidFill>
          <a:effectLst>
            <a:outerShdw blurRad="63500" dist="50800" dir="2700000" algn="tl" rotWithShape="0">
              <a:prstClr val="black">
                <a:alpha val="50000"/>
              </a:prstClr>
            </a:outerShdw>
          </a:effectLst>
          <a:latin typeface="+mn-lt"/>
          <a:ea typeface="+mn-ea"/>
          <a:cs typeface="+mn-cs"/>
        </a:defRPr>
      </a:lvl2pPr>
      <a:lvl3pPr marL="1179848" indent="-398108" algn="l" defTabSz="1042320" rtl="0" eaLnBrk="1" latinLnBrk="0" hangingPunct="1">
        <a:spcBef>
          <a:spcPts val="684"/>
        </a:spcBef>
        <a:buFont typeface="Wingdings 2" pitchFamily="18" charset="2"/>
        <a:buChar char=""/>
        <a:defRPr sz="2300" kern="1200">
          <a:solidFill>
            <a:schemeClr val="bg1"/>
          </a:solidFill>
          <a:effectLst>
            <a:outerShdw blurRad="63500" dist="50800" dir="2700000" algn="tl" rotWithShape="0">
              <a:prstClr val="black">
                <a:alpha val="50000"/>
              </a:prstClr>
            </a:outerShdw>
          </a:effectLst>
          <a:latin typeface="+mn-lt"/>
          <a:ea typeface="+mn-ea"/>
          <a:cs typeface="+mn-cs"/>
        </a:defRPr>
      </a:lvl3pPr>
      <a:lvl4pPr marL="1563480" indent="-383632" algn="l" defTabSz="1042320" rtl="0" eaLnBrk="1" latinLnBrk="0" hangingPunct="1">
        <a:spcBef>
          <a:spcPts val="684"/>
        </a:spcBef>
        <a:buFont typeface="Wingdings 2" pitchFamily="18" charset="2"/>
        <a:buChar char=""/>
        <a:defRPr sz="2100" kern="1200">
          <a:solidFill>
            <a:schemeClr val="bg1"/>
          </a:solidFill>
          <a:effectLst>
            <a:outerShdw blurRad="63500" dist="50800" dir="2700000" algn="tl" rotWithShape="0">
              <a:prstClr val="black">
                <a:alpha val="50000"/>
              </a:prstClr>
            </a:outerShdw>
          </a:effectLst>
          <a:latin typeface="+mn-lt"/>
          <a:ea typeface="+mn-ea"/>
          <a:cs typeface="+mn-cs"/>
        </a:defRPr>
      </a:lvl4pPr>
      <a:lvl5pPr marL="1961588" indent="-398108" algn="l" defTabSz="1042320" rtl="0" eaLnBrk="1" latinLnBrk="0" hangingPunct="1">
        <a:spcBef>
          <a:spcPts val="684"/>
        </a:spcBef>
        <a:buFont typeface="Wingdings 2" pitchFamily="18" charset="2"/>
        <a:buChar char=""/>
        <a:defRPr sz="2100" kern="1200">
          <a:solidFill>
            <a:schemeClr val="bg1"/>
          </a:solidFill>
          <a:effectLst>
            <a:outerShdw blurRad="63500" dist="50800" dir="2700000" algn="tl" rotWithShape="0">
              <a:prstClr val="black">
                <a:alpha val="50000"/>
              </a:prstClr>
            </a:outerShdw>
          </a:effectLst>
          <a:latin typeface="+mn-lt"/>
          <a:ea typeface="+mn-ea"/>
          <a:cs typeface="+mn-cs"/>
        </a:defRPr>
      </a:lvl5pPr>
      <a:lvl6pPr marL="2343412"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6pPr>
      <a:lvl7pPr marL="2734281"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7pPr>
      <a:lvl8pPr marL="3126960"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8pPr>
      <a:lvl9pPr marL="3519640" indent="-392679" algn="l" defTabSz="1042320" rtl="0" eaLnBrk="1" latinLnBrk="0" hangingPunct="1">
        <a:spcBef>
          <a:spcPct val="20000"/>
        </a:spcBef>
        <a:buFont typeface="Wingdings 2" pitchFamily="18" charset="2"/>
        <a:buChar char=""/>
        <a:defRPr lang="en-US" sz="2100" kern="1200" dirty="0">
          <a:solidFill>
            <a:schemeClr val="bg1"/>
          </a:solidFill>
          <a:effectLst>
            <a:outerShdw blurRad="63500" dist="50800" dir="2700000" algn="tl" rotWithShape="0">
              <a:prstClr val="black">
                <a:alpha val="50000"/>
              </a:prstClr>
            </a:outerShdw>
          </a:effectLst>
          <a:latin typeface="+mn-lt"/>
          <a:ea typeface="+mn-ea"/>
          <a:cs typeface="+mn-cs"/>
        </a:defRPr>
      </a:lvl9pPr>
    </p:bodyStyle>
    <p:otherStyle>
      <a:defPPr>
        <a:defRPr/>
      </a:defPPr>
      <a:lvl1pPr marL="0" algn="l" defTabSz="1042320" rtl="0" eaLnBrk="1" latinLnBrk="0" hangingPunct="1">
        <a:defRPr sz="2100" kern="1200">
          <a:solidFill>
            <a:schemeClr val="tx1"/>
          </a:solidFill>
          <a:latin typeface="+mn-lt"/>
          <a:ea typeface="+mn-ea"/>
          <a:cs typeface="+mn-cs"/>
        </a:defRPr>
      </a:lvl1pPr>
      <a:lvl2pPr marL="521160" algn="l" defTabSz="1042320" rtl="0" eaLnBrk="1" latinLnBrk="0" hangingPunct="1">
        <a:defRPr sz="2100" kern="1200">
          <a:solidFill>
            <a:schemeClr val="tx1"/>
          </a:solidFill>
          <a:latin typeface="+mn-lt"/>
          <a:ea typeface="+mn-ea"/>
          <a:cs typeface="+mn-cs"/>
        </a:defRPr>
      </a:lvl2pPr>
      <a:lvl3pPr marL="1042320" algn="l" defTabSz="1042320" rtl="0" eaLnBrk="1" latinLnBrk="0" hangingPunct="1">
        <a:defRPr sz="2100" kern="1200">
          <a:solidFill>
            <a:schemeClr val="tx1"/>
          </a:solidFill>
          <a:latin typeface="+mn-lt"/>
          <a:ea typeface="+mn-ea"/>
          <a:cs typeface="+mn-cs"/>
        </a:defRPr>
      </a:lvl3pPr>
      <a:lvl4pPr marL="1563480" algn="l" defTabSz="1042320" rtl="0" eaLnBrk="1" latinLnBrk="0" hangingPunct="1">
        <a:defRPr sz="2100" kern="1200">
          <a:solidFill>
            <a:schemeClr val="tx1"/>
          </a:solidFill>
          <a:latin typeface="+mn-lt"/>
          <a:ea typeface="+mn-ea"/>
          <a:cs typeface="+mn-cs"/>
        </a:defRPr>
      </a:lvl4pPr>
      <a:lvl5pPr marL="2084641" algn="l" defTabSz="1042320" rtl="0" eaLnBrk="1" latinLnBrk="0" hangingPunct="1">
        <a:defRPr sz="2100" kern="1200">
          <a:solidFill>
            <a:schemeClr val="tx1"/>
          </a:solidFill>
          <a:latin typeface="+mn-lt"/>
          <a:ea typeface="+mn-ea"/>
          <a:cs typeface="+mn-cs"/>
        </a:defRPr>
      </a:lvl5pPr>
      <a:lvl6pPr marL="2605799" algn="l" defTabSz="1042320" rtl="0" eaLnBrk="1" latinLnBrk="0" hangingPunct="1">
        <a:defRPr sz="2100" kern="1200">
          <a:solidFill>
            <a:schemeClr val="tx1"/>
          </a:solidFill>
          <a:latin typeface="+mn-lt"/>
          <a:ea typeface="+mn-ea"/>
          <a:cs typeface="+mn-cs"/>
        </a:defRPr>
      </a:lvl6pPr>
      <a:lvl7pPr marL="3126960" algn="l" defTabSz="1042320" rtl="0" eaLnBrk="1" latinLnBrk="0" hangingPunct="1">
        <a:defRPr sz="2100" kern="1200">
          <a:solidFill>
            <a:schemeClr val="tx1"/>
          </a:solidFill>
          <a:latin typeface="+mn-lt"/>
          <a:ea typeface="+mn-ea"/>
          <a:cs typeface="+mn-cs"/>
        </a:defRPr>
      </a:lvl7pPr>
      <a:lvl8pPr marL="3648121" algn="l" defTabSz="1042320" rtl="0" eaLnBrk="1" latinLnBrk="0" hangingPunct="1">
        <a:defRPr sz="2100" kern="1200">
          <a:solidFill>
            <a:schemeClr val="tx1"/>
          </a:solidFill>
          <a:latin typeface="+mn-lt"/>
          <a:ea typeface="+mn-ea"/>
          <a:cs typeface="+mn-cs"/>
        </a:defRPr>
      </a:lvl8pPr>
      <a:lvl9pPr marL="4169279" algn="l" defTabSz="1042320"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251" tIns="52125" rIns="104251" bIns="5212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251" tIns="52125" rIns="104251" bIns="5212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5"/>
            <a:ext cx="2495127" cy="402567"/>
          </a:xfrm>
          <a:prstGeom prst="rect">
            <a:avLst/>
          </a:prstGeom>
        </p:spPr>
        <p:txBody>
          <a:bodyPr vert="horz" lIns="104251" tIns="52125" rIns="104251" bIns="52125" rtlCol="0" anchor="ctr"/>
          <a:lstStyle>
            <a:lvl1pPr algn="l">
              <a:defRPr sz="1400">
                <a:solidFill>
                  <a:schemeClr val="tx1">
                    <a:tint val="75000"/>
                  </a:schemeClr>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3653582" y="7008175"/>
            <a:ext cx="3386243" cy="402567"/>
          </a:xfrm>
          <a:prstGeom prst="rect">
            <a:avLst/>
          </a:prstGeom>
        </p:spPr>
        <p:txBody>
          <a:bodyPr vert="horz" lIns="104251" tIns="52125" rIns="104251" bIns="52125"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5"/>
            <a:ext cx="2495127" cy="402567"/>
          </a:xfrm>
          <a:prstGeom prst="rect">
            <a:avLst/>
          </a:prstGeom>
        </p:spPr>
        <p:txBody>
          <a:bodyPr vert="horz" lIns="104251" tIns="52125" rIns="104251" bIns="52125"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 xmlns:p14="http://schemas.microsoft.com/office/powerpoint/2010/main" val="126800528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521252" rtl="0" eaLnBrk="1" latinLnBrk="0" hangingPunct="1">
        <a:spcBef>
          <a:spcPct val="0"/>
        </a:spcBef>
        <a:buNone/>
        <a:defRPr sz="5000" kern="1200">
          <a:solidFill>
            <a:schemeClr val="tx1"/>
          </a:solidFill>
          <a:latin typeface="+mj-lt"/>
          <a:ea typeface="+mj-ea"/>
          <a:cs typeface="+mj-cs"/>
        </a:defRPr>
      </a:lvl1pPr>
    </p:titleStyle>
    <p:bodyStyle>
      <a:lvl1pPr marL="390938" indent="-390938" algn="l" defTabSz="521252" rtl="0" eaLnBrk="1" latinLnBrk="0" hangingPunct="1">
        <a:spcBef>
          <a:spcPct val="20000"/>
        </a:spcBef>
        <a:buFont typeface="Arial"/>
        <a:buChar char="•"/>
        <a:defRPr sz="3700" kern="1200">
          <a:solidFill>
            <a:schemeClr val="tx1"/>
          </a:solidFill>
          <a:latin typeface="+mn-lt"/>
          <a:ea typeface="+mn-ea"/>
          <a:cs typeface="+mn-cs"/>
        </a:defRPr>
      </a:lvl1pPr>
      <a:lvl2pPr marL="847035" indent="-325784" algn="l" defTabSz="521252" rtl="0" eaLnBrk="1" latinLnBrk="0" hangingPunct="1">
        <a:spcBef>
          <a:spcPct val="20000"/>
        </a:spcBef>
        <a:buFont typeface="Arial"/>
        <a:buChar char="–"/>
        <a:defRPr sz="3200" kern="1200">
          <a:solidFill>
            <a:schemeClr val="tx1"/>
          </a:solidFill>
          <a:latin typeface="+mn-lt"/>
          <a:ea typeface="+mn-ea"/>
          <a:cs typeface="+mn-cs"/>
        </a:defRPr>
      </a:lvl2pPr>
      <a:lvl3pPr marL="1303130" indent="-260626" algn="l" defTabSz="521252" rtl="0" eaLnBrk="1" latinLnBrk="0" hangingPunct="1">
        <a:spcBef>
          <a:spcPct val="20000"/>
        </a:spcBef>
        <a:buFont typeface="Arial"/>
        <a:buChar char="•"/>
        <a:defRPr sz="2700" kern="1200">
          <a:solidFill>
            <a:schemeClr val="tx1"/>
          </a:solidFill>
          <a:latin typeface="+mn-lt"/>
          <a:ea typeface="+mn-ea"/>
          <a:cs typeface="+mn-cs"/>
        </a:defRPr>
      </a:lvl3pPr>
      <a:lvl4pPr marL="1824382" indent="-260626" algn="l" defTabSz="521252" rtl="0" eaLnBrk="1" latinLnBrk="0" hangingPunct="1">
        <a:spcBef>
          <a:spcPct val="20000"/>
        </a:spcBef>
        <a:buFont typeface="Arial"/>
        <a:buChar char="–"/>
        <a:defRPr sz="2300" kern="1200">
          <a:solidFill>
            <a:schemeClr val="tx1"/>
          </a:solidFill>
          <a:latin typeface="+mn-lt"/>
          <a:ea typeface="+mn-ea"/>
          <a:cs typeface="+mn-cs"/>
        </a:defRPr>
      </a:lvl4pPr>
      <a:lvl5pPr marL="2345634" indent="-260626" algn="l" defTabSz="521252" rtl="0" eaLnBrk="1" latinLnBrk="0" hangingPunct="1">
        <a:spcBef>
          <a:spcPct val="20000"/>
        </a:spcBef>
        <a:buFont typeface="Arial"/>
        <a:buChar char="»"/>
        <a:defRPr sz="2300" kern="1200">
          <a:solidFill>
            <a:schemeClr val="tx1"/>
          </a:solidFill>
          <a:latin typeface="+mn-lt"/>
          <a:ea typeface="+mn-ea"/>
          <a:cs typeface="+mn-cs"/>
        </a:defRPr>
      </a:lvl5pPr>
      <a:lvl6pPr marL="2866886" indent="-260626" algn="l" defTabSz="521252" rtl="0" eaLnBrk="1" latinLnBrk="0" hangingPunct="1">
        <a:spcBef>
          <a:spcPct val="20000"/>
        </a:spcBef>
        <a:buFont typeface="Arial"/>
        <a:buChar char="•"/>
        <a:defRPr sz="2300" kern="1200">
          <a:solidFill>
            <a:schemeClr val="tx1"/>
          </a:solidFill>
          <a:latin typeface="+mn-lt"/>
          <a:ea typeface="+mn-ea"/>
          <a:cs typeface="+mn-cs"/>
        </a:defRPr>
      </a:lvl6pPr>
      <a:lvl7pPr marL="3388137" indent="-260626" algn="l" defTabSz="521252" rtl="0" eaLnBrk="1" latinLnBrk="0" hangingPunct="1">
        <a:spcBef>
          <a:spcPct val="20000"/>
        </a:spcBef>
        <a:buFont typeface="Arial"/>
        <a:buChar char="•"/>
        <a:defRPr sz="2300" kern="1200">
          <a:solidFill>
            <a:schemeClr val="tx1"/>
          </a:solidFill>
          <a:latin typeface="+mn-lt"/>
          <a:ea typeface="+mn-ea"/>
          <a:cs typeface="+mn-cs"/>
        </a:defRPr>
      </a:lvl7pPr>
      <a:lvl8pPr marL="3909390" indent="-260626" algn="l" defTabSz="521252" rtl="0" eaLnBrk="1" latinLnBrk="0" hangingPunct="1">
        <a:spcBef>
          <a:spcPct val="20000"/>
        </a:spcBef>
        <a:buFont typeface="Arial"/>
        <a:buChar char="•"/>
        <a:defRPr sz="2300" kern="1200">
          <a:solidFill>
            <a:schemeClr val="tx1"/>
          </a:solidFill>
          <a:latin typeface="+mn-lt"/>
          <a:ea typeface="+mn-ea"/>
          <a:cs typeface="+mn-cs"/>
        </a:defRPr>
      </a:lvl8pPr>
      <a:lvl9pPr marL="4430642" indent="-260626" algn="l" defTabSz="521252"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252" rtl="0" eaLnBrk="1" latinLnBrk="0" hangingPunct="1">
        <a:defRPr sz="2100" kern="1200">
          <a:solidFill>
            <a:schemeClr val="tx1"/>
          </a:solidFill>
          <a:latin typeface="+mn-lt"/>
          <a:ea typeface="+mn-ea"/>
          <a:cs typeface="+mn-cs"/>
        </a:defRPr>
      </a:lvl1pPr>
      <a:lvl2pPr marL="521252" algn="l" defTabSz="521252" rtl="0" eaLnBrk="1" latinLnBrk="0" hangingPunct="1">
        <a:defRPr sz="2100" kern="1200">
          <a:solidFill>
            <a:schemeClr val="tx1"/>
          </a:solidFill>
          <a:latin typeface="+mn-lt"/>
          <a:ea typeface="+mn-ea"/>
          <a:cs typeface="+mn-cs"/>
        </a:defRPr>
      </a:lvl2pPr>
      <a:lvl3pPr marL="1042504" algn="l" defTabSz="521252" rtl="0" eaLnBrk="1" latinLnBrk="0" hangingPunct="1">
        <a:defRPr sz="2100" kern="1200">
          <a:solidFill>
            <a:schemeClr val="tx1"/>
          </a:solidFill>
          <a:latin typeface="+mn-lt"/>
          <a:ea typeface="+mn-ea"/>
          <a:cs typeface="+mn-cs"/>
        </a:defRPr>
      </a:lvl3pPr>
      <a:lvl4pPr marL="1563756" algn="l" defTabSz="521252" rtl="0" eaLnBrk="1" latinLnBrk="0" hangingPunct="1">
        <a:defRPr sz="2100" kern="1200">
          <a:solidFill>
            <a:schemeClr val="tx1"/>
          </a:solidFill>
          <a:latin typeface="+mn-lt"/>
          <a:ea typeface="+mn-ea"/>
          <a:cs typeface="+mn-cs"/>
        </a:defRPr>
      </a:lvl4pPr>
      <a:lvl5pPr marL="2085008" algn="l" defTabSz="521252" rtl="0" eaLnBrk="1" latinLnBrk="0" hangingPunct="1">
        <a:defRPr sz="2100" kern="1200">
          <a:solidFill>
            <a:schemeClr val="tx1"/>
          </a:solidFill>
          <a:latin typeface="+mn-lt"/>
          <a:ea typeface="+mn-ea"/>
          <a:cs typeface="+mn-cs"/>
        </a:defRPr>
      </a:lvl5pPr>
      <a:lvl6pPr marL="2606259" algn="l" defTabSz="521252" rtl="0" eaLnBrk="1" latinLnBrk="0" hangingPunct="1">
        <a:defRPr sz="2100" kern="1200">
          <a:solidFill>
            <a:schemeClr val="tx1"/>
          </a:solidFill>
          <a:latin typeface="+mn-lt"/>
          <a:ea typeface="+mn-ea"/>
          <a:cs typeface="+mn-cs"/>
        </a:defRPr>
      </a:lvl6pPr>
      <a:lvl7pPr marL="3127512" algn="l" defTabSz="521252" rtl="0" eaLnBrk="1" latinLnBrk="0" hangingPunct="1">
        <a:defRPr sz="2100" kern="1200">
          <a:solidFill>
            <a:schemeClr val="tx1"/>
          </a:solidFill>
          <a:latin typeface="+mn-lt"/>
          <a:ea typeface="+mn-ea"/>
          <a:cs typeface="+mn-cs"/>
        </a:defRPr>
      </a:lvl7pPr>
      <a:lvl8pPr marL="3648764" algn="l" defTabSz="521252" rtl="0" eaLnBrk="1" latinLnBrk="0" hangingPunct="1">
        <a:defRPr sz="2100" kern="1200">
          <a:solidFill>
            <a:schemeClr val="tx1"/>
          </a:solidFill>
          <a:latin typeface="+mn-lt"/>
          <a:ea typeface="+mn-ea"/>
          <a:cs typeface="+mn-cs"/>
        </a:defRPr>
      </a:lvl8pPr>
      <a:lvl9pPr marL="4170015" algn="l" defTabSz="521252"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7" name="Picture 6" descr="TextSlideOverlay.png"/>
          <p:cNvPicPr>
            <a:picLocks noChangeAspect="1"/>
          </p:cNvPicPr>
          <p:nvPr/>
        </p:nvPicPr>
        <p:blipFill>
          <a:blip r:embed="rId16" cstate="print"/>
          <a:stretch>
            <a:fillRect/>
          </a:stretch>
        </p:blipFill>
        <p:spPr>
          <a:xfrm>
            <a:off x="0" y="0"/>
            <a:ext cx="10693400" cy="7561263"/>
          </a:xfrm>
          <a:prstGeom prst="rect">
            <a:avLst/>
          </a:prstGeom>
        </p:spPr>
      </p:pic>
      <p:grpSp>
        <p:nvGrpSpPr>
          <p:cNvPr id="8" name="Group 7"/>
          <p:cNvGrpSpPr/>
          <p:nvPr/>
        </p:nvGrpSpPr>
        <p:grpSpPr>
          <a:xfrm>
            <a:off x="-670289" y="-669459"/>
            <a:ext cx="8845038" cy="2186655"/>
            <a:chOff x="-573169" y="-607194"/>
            <a:chExt cx="7563453" cy="1983277"/>
          </a:xfrm>
        </p:grpSpPr>
        <p:grpSp>
          <p:nvGrpSpPr>
            <p:cNvPr id="9" name="Group 32"/>
            <p:cNvGrpSpPr/>
            <p:nvPr userDrawn="1"/>
          </p:nvGrpSpPr>
          <p:grpSpPr>
            <a:xfrm>
              <a:off x="-263314" y="-607194"/>
              <a:ext cx="7253598" cy="1983277"/>
              <a:chOff x="-263314" y="-607194"/>
              <a:chExt cx="7253598" cy="1983277"/>
            </a:xfrm>
          </p:grpSpPr>
          <p:sp>
            <p:nvSpPr>
              <p:cNvPr id="11" name="Oval 10"/>
              <p:cNvSpPr/>
              <p:nvPr userDrawn="1"/>
            </p:nvSpPr>
            <p:spPr>
              <a:xfrm rot="4368687">
                <a:off x="2839420" y="-41330"/>
                <a:ext cx="581935" cy="79009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2" name="Oval 11"/>
              <p:cNvSpPr/>
              <p:nvPr userDrawn="1"/>
            </p:nvSpPr>
            <p:spPr>
              <a:xfrm>
                <a:off x="334576" y="12540"/>
                <a:ext cx="1189424" cy="1012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3" name="Arc 12"/>
              <p:cNvSpPr/>
              <p:nvPr userDrawn="1"/>
            </p:nvSpPr>
            <p:spPr>
              <a:xfrm rot="6387309">
                <a:off x="5839613" y="-548177"/>
                <a:ext cx="1106354" cy="1194988"/>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4" name="Oval 13"/>
              <p:cNvSpPr/>
              <p:nvPr userDrawn="1"/>
            </p:nvSpPr>
            <p:spPr>
              <a:xfrm>
                <a:off x="5472545" y="62345"/>
                <a:ext cx="609600" cy="491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5" name="Pie 14"/>
              <p:cNvSpPr/>
              <p:nvPr userDrawn="1"/>
            </p:nvSpPr>
            <p:spPr>
              <a:xfrm>
                <a:off x="-7411" y="-607194"/>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6" name="Pie 15"/>
              <p:cNvSpPr/>
              <p:nvPr userDrawn="1"/>
            </p:nvSpPr>
            <p:spPr>
              <a:xfrm>
                <a:off x="1905000" y="-402266"/>
                <a:ext cx="1600200" cy="8001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7" name="Oval 16"/>
              <p:cNvSpPr/>
              <p:nvPr userDrawn="1"/>
            </p:nvSpPr>
            <p:spPr>
              <a:xfrm>
                <a:off x="2631141" y="762000"/>
                <a:ext cx="416859" cy="4168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8" name="Oval 17"/>
              <p:cNvSpPr/>
              <p:nvPr userDrawn="1"/>
            </p:nvSpPr>
            <p:spPr>
              <a:xfrm rot="2510439">
                <a:off x="170710" y="163548"/>
                <a:ext cx="778552" cy="982318"/>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9" name="Pie 18"/>
              <p:cNvSpPr/>
              <p:nvPr userDrawn="1"/>
            </p:nvSpPr>
            <p:spPr>
              <a:xfrm rot="16200000">
                <a:off x="-263314" y="842683"/>
                <a:ext cx="533400" cy="5334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0" name="Oval 19"/>
              <p:cNvSpPr/>
              <p:nvPr userDrawn="1"/>
            </p:nvSpPr>
            <p:spPr>
              <a:xfrm>
                <a:off x="1558635" y="491274"/>
                <a:ext cx="228600" cy="194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Pie 20"/>
              <p:cNvSpPr/>
              <p:nvPr userDrawn="1"/>
            </p:nvSpPr>
            <p:spPr>
              <a:xfrm>
                <a:off x="990600" y="-603972"/>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2" name="Pie 21"/>
              <p:cNvSpPr/>
              <p:nvPr userDrawn="1"/>
            </p:nvSpPr>
            <p:spPr>
              <a:xfrm>
                <a:off x="5181600" y="-343143"/>
                <a:ext cx="1600200" cy="6858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3" name="Oval 22"/>
              <p:cNvSpPr/>
              <p:nvPr userDrawn="1"/>
            </p:nvSpPr>
            <p:spPr>
              <a:xfrm>
                <a:off x="5728855" y="62345"/>
                <a:ext cx="685800" cy="533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Pie 23"/>
              <p:cNvSpPr/>
              <p:nvPr userDrawn="1"/>
            </p:nvSpPr>
            <p:spPr>
              <a:xfrm>
                <a:off x="6136341" y="-257607"/>
                <a:ext cx="838200" cy="52728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5" name="Oval 24"/>
              <p:cNvSpPr/>
              <p:nvPr userDrawn="1"/>
            </p:nvSpPr>
            <p:spPr>
              <a:xfrm rot="4368687">
                <a:off x="3664192" y="-146482"/>
                <a:ext cx="581935" cy="90920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Pie 25"/>
              <p:cNvSpPr/>
              <p:nvPr userDrawn="1"/>
            </p:nvSpPr>
            <p:spPr>
              <a:xfrm>
                <a:off x="4384965" y="-146937"/>
                <a:ext cx="300317" cy="300317"/>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7" name="Pie 26"/>
              <p:cNvSpPr/>
              <p:nvPr userDrawn="1"/>
            </p:nvSpPr>
            <p:spPr>
              <a:xfrm>
                <a:off x="4756593" y="-119227"/>
                <a:ext cx="18288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Pie 27"/>
              <p:cNvSpPr/>
              <p:nvPr userDrawn="1"/>
            </p:nvSpPr>
            <p:spPr>
              <a:xfrm>
                <a:off x="5029200" y="-114543"/>
                <a:ext cx="22860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9" name="Oval 28"/>
              <p:cNvSpPr/>
              <p:nvPr userDrawn="1"/>
            </p:nvSpPr>
            <p:spPr>
              <a:xfrm>
                <a:off x="2403765" y="0"/>
                <a:ext cx="665018" cy="6650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0" name="Pie 29"/>
              <p:cNvSpPr/>
              <p:nvPr userDrawn="1"/>
            </p:nvSpPr>
            <p:spPr>
              <a:xfrm>
                <a:off x="3012141" y="-299172"/>
                <a:ext cx="838200" cy="6096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10" name="Pie 9"/>
            <p:cNvSpPr/>
            <p:nvPr userDrawn="1"/>
          </p:nvSpPr>
          <p:spPr>
            <a:xfrm rot="16200000">
              <a:off x="-431058" y="-79768"/>
              <a:ext cx="852056" cy="1136277"/>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 name="Title Placeholder 1"/>
          <p:cNvSpPr>
            <a:spLocks noGrp="1"/>
          </p:cNvSpPr>
          <p:nvPr>
            <p:ph type="title"/>
          </p:nvPr>
        </p:nvSpPr>
        <p:spPr>
          <a:xfrm>
            <a:off x="833567" y="1512252"/>
            <a:ext cx="9024412" cy="1596267"/>
          </a:xfrm>
          <a:prstGeom prst="rect">
            <a:avLst/>
          </a:prstGeom>
        </p:spPr>
        <p:txBody>
          <a:bodyPr vert="horz" lIns="104306" tIns="52153" rIns="104306" bIns="52153"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833566" y="3321026"/>
            <a:ext cx="9024413" cy="3736153"/>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90094" y="331525"/>
            <a:ext cx="3208020" cy="201634"/>
          </a:xfrm>
          <a:prstGeom prst="rect">
            <a:avLst/>
          </a:prstGeom>
        </p:spPr>
        <p:txBody>
          <a:bodyPr vert="horz" lIns="104306" tIns="52153" rIns="104306" bIns="52153" rtlCol="0" anchor="ctr"/>
          <a:lstStyle>
            <a:lvl1pPr algn="l">
              <a:lnSpc>
                <a:spcPts val="1369"/>
              </a:lnSpc>
              <a:defRPr sz="1100" baseline="0">
                <a:solidFill>
                  <a:schemeClr val="bg1"/>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89112" y="128492"/>
            <a:ext cx="3208020" cy="201634"/>
          </a:xfrm>
          <a:prstGeom prst="rect">
            <a:avLst/>
          </a:prstGeom>
        </p:spPr>
        <p:txBody>
          <a:bodyPr vert="horz" lIns="104306" tIns="52153" rIns="104306" bIns="52153" rtlCol="0" anchor="ctr"/>
          <a:lstStyle>
            <a:lvl1pPr algn="l">
              <a:lnSpc>
                <a:spcPts val="1369"/>
              </a:lnSpc>
              <a:defRPr sz="1100" baseline="0">
                <a:solidFill>
                  <a:schemeClr val="bg1"/>
                </a:solidFill>
              </a:defRPr>
            </a:lvl1pPr>
          </a:lstStyle>
          <a:p>
            <a:endParaRPr lang="en-US"/>
          </a:p>
        </p:txBody>
      </p:sp>
      <p:sp>
        <p:nvSpPr>
          <p:cNvPr id="6" name="Slide Number Placeholder 5"/>
          <p:cNvSpPr>
            <a:spLocks noGrp="1"/>
          </p:cNvSpPr>
          <p:nvPr>
            <p:ph type="sldNum" sz="quarter" idx="4"/>
          </p:nvPr>
        </p:nvSpPr>
        <p:spPr>
          <a:xfrm>
            <a:off x="89112" y="667582"/>
            <a:ext cx="1620718" cy="256574"/>
          </a:xfrm>
          <a:prstGeom prst="rect">
            <a:avLst/>
          </a:prstGeom>
        </p:spPr>
        <p:txBody>
          <a:bodyPr vert="horz" lIns="104306" tIns="52153" rIns="104306" bIns="52153" rtlCol="0" anchor="ctr"/>
          <a:lstStyle>
            <a:lvl1pPr algn="l">
              <a:defRPr sz="1400">
                <a:solidFill>
                  <a:schemeClr val="bg1"/>
                </a:solidFill>
              </a:defRPr>
            </a:lvl1pPr>
          </a:lstStyle>
          <a:p>
            <a:fld id="{B6F15528-21DE-4FAA-801E-634DDDAF4B2B}" type="slidenum">
              <a:rPr lang="en-US" smtClean="0"/>
              <a:pPr/>
              <a:t>‹#›</a:t>
            </a:fld>
            <a:endParaRPr lang="en-US"/>
          </a:p>
        </p:txBody>
      </p:sp>
      <p:sp>
        <p:nvSpPr>
          <p:cNvPr id="31" name="Rectangle 30"/>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Lst>
  <p:txStyles>
    <p:titleStyle>
      <a:lvl1pPr algn="l" defTabSz="1043056" rtl="0" eaLnBrk="1" latinLnBrk="0" hangingPunct="1">
        <a:lnSpc>
          <a:spcPts val="6388"/>
        </a:lnSpc>
        <a:spcBef>
          <a:spcPct val="0"/>
        </a:spcBef>
        <a:buNone/>
        <a:defRPr sz="5200" kern="1200">
          <a:solidFill>
            <a:schemeClr val="bg1"/>
          </a:solidFill>
          <a:latin typeface="+mj-lt"/>
          <a:ea typeface="+mj-ea"/>
          <a:cs typeface="+mj-cs"/>
        </a:defRPr>
      </a:lvl1pPr>
    </p:titleStyle>
    <p:bodyStyle>
      <a:lvl1pPr marL="391146" indent="-391146" algn="l" defTabSz="1043056" rtl="0" eaLnBrk="1" latinLnBrk="0" hangingPunct="1">
        <a:spcBef>
          <a:spcPts val="0"/>
        </a:spcBef>
        <a:spcAft>
          <a:spcPts val="2281"/>
        </a:spcAft>
        <a:buFontTx/>
        <a:buBlip>
          <a:blip r:embed="rId17"/>
        </a:buBlip>
        <a:defRPr sz="2700" kern="1200">
          <a:solidFill>
            <a:schemeClr val="bg1"/>
          </a:solidFill>
          <a:effectLst>
            <a:outerShdw blurRad="38100" dist="38100" dir="2700000" algn="tl">
              <a:srgbClr val="000000">
                <a:alpha val="43137"/>
              </a:srgbClr>
            </a:outerShdw>
          </a:effectLst>
          <a:latin typeface="+mn-lt"/>
          <a:ea typeface="+mn-ea"/>
          <a:cs typeface="+mn-cs"/>
        </a:defRPr>
      </a:lvl1pPr>
      <a:lvl2pPr marL="720723" indent="-322333" algn="l" defTabSz="1043056" rtl="0" eaLnBrk="1" latinLnBrk="0" hangingPunct="1">
        <a:spcBef>
          <a:spcPts val="0"/>
        </a:spcBef>
        <a:spcAft>
          <a:spcPts val="1141"/>
        </a:spcAft>
        <a:buFontTx/>
        <a:buBlip>
          <a:blip r:embed="rId17"/>
        </a:buBlip>
        <a:defRPr sz="2500" kern="1200">
          <a:solidFill>
            <a:schemeClr val="bg1"/>
          </a:solidFill>
          <a:effectLst>
            <a:outerShdw blurRad="38100" dist="38100" dir="2700000" algn="tl">
              <a:srgbClr val="000000">
                <a:alpha val="43137"/>
              </a:srgbClr>
            </a:outerShdw>
          </a:effectLst>
          <a:latin typeface="+mn-lt"/>
          <a:ea typeface="+mn-ea"/>
          <a:cs typeface="+mn-cs"/>
        </a:defRPr>
      </a:lvl2pPr>
      <a:lvl3pPr marL="1043056" indent="-322333" algn="l" defTabSz="1043056" rtl="0" eaLnBrk="1" latinLnBrk="0" hangingPunct="1">
        <a:spcBef>
          <a:spcPts val="0"/>
        </a:spcBef>
        <a:spcAft>
          <a:spcPts val="1141"/>
        </a:spcAft>
        <a:buFontTx/>
        <a:buBlip>
          <a:blip r:embed="rId17"/>
        </a:buBlip>
        <a:defRPr sz="2300" kern="1200">
          <a:solidFill>
            <a:schemeClr val="bg1"/>
          </a:solidFill>
          <a:effectLst>
            <a:outerShdw blurRad="38100" dist="38100" dir="2700000" algn="tl">
              <a:srgbClr val="000000">
                <a:alpha val="43137"/>
              </a:srgbClr>
            </a:outerShdw>
          </a:effectLst>
          <a:latin typeface="+mn-lt"/>
          <a:ea typeface="+mn-ea"/>
          <a:cs typeface="+mn-cs"/>
        </a:defRPr>
      </a:lvl3pPr>
      <a:lvl4pPr marL="1365389" indent="-322333" algn="l" defTabSz="1043056" rtl="0" eaLnBrk="1" latinLnBrk="0" hangingPunct="1">
        <a:spcBef>
          <a:spcPts val="0"/>
        </a:spcBef>
        <a:spcAft>
          <a:spcPts val="1141"/>
        </a:spcAft>
        <a:buFontTx/>
        <a:buBlip>
          <a:blip r:embed="rId17"/>
        </a:buBlip>
        <a:defRPr sz="2100" kern="1200">
          <a:solidFill>
            <a:schemeClr val="bg1"/>
          </a:solidFill>
          <a:effectLst>
            <a:outerShdw blurRad="38100" dist="38100" dir="2700000" algn="tl">
              <a:srgbClr val="000000">
                <a:alpha val="43137"/>
              </a:srgbClr>
            </a:outerShdw>
          </a:effectLst>
          <a:latin typeface="+mn-lt"/>
          <a:ea typeface="+mn-ea"/>
          <a:cs typeface="+mn-cs"/>
        </a:defRPr>
      </a:lvl4pPr>
      <a:lvl5pPr marL="1702210" indent="-336820" algn="l" defTabSz="1043056" rtl="0" eaLnBrk="1" latinLnBrk="0" hangingPunct="1">
        <a:spcBef>
          <a:spcPts val="0"/>
        </a:spcBef>
        <a:spcAft>
          <a:spcPts val="1141"/>
        </a:spcAft>
        <a:buFontTx/>
        <a:buBlip>
          <a:blip r:embed="rId17"/>
        </a:buBlip>
        <a:defRPr sz="2100" kern="1200">
          <a:solidFill>
            <a:schemeClr val="bg1"/>
          </a:solidFill>
          <a:effectLst>
            <a:outerShdw blurRad="38100" dist="38100" dir="2700000" algn="tl">
              <a:srgbClr val="000000">
                <a:alpha val="43137"/>
              </a:srgbClr>
            </a:outerShdw>
          </a:effectLst>
          <a:latin typeface="+mn-lt"/>
          <a:ea typeface="+mn-ea"/>
          <a:cs typeface="+mn-cs"/>
        </a:defRPr>
      </a:lvl5pPr>
      <a:lvl6pPr marL="2024543"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6pPr>
      <a:lvl7pPr marL="2345066"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7pPr>
      <a:lvl8pPr marL="2674643"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8pPr>
      <a:lvl9pPr marL="2995165" indent="-329577" algn="l" defTabSz="1043056" rtl="0" eaLnBrk="1" latinLnBrk="0" hangingPunct="1">
        <a:spcBef>
          <a:spcPts val="0"/>
        </a:spcBef>
        <a:spcAft>
          <a:spcPts val="684"/>
        </a:spcAft>
        <a:buFontTx/>
        <a:buBlip>
          <a:blip r:embed="rId17"/>
        </a:buBlip>
        <a:defRPr lang="en-US" sz="2100" kern="1200" dirty="0">
          <a:solidFill>
            <a:schemeClr val="bg1"/>
          </a:solidFill>
          <a:effectLst>
            <a:outerShdw blurRad="38100" dist="38100" dir="2700000" algn="tl">
              <a:srgbClr val="000000">
                <a:alpha val="43137"/>
              </a:srgbClr>
            </a:outerShdw>
          </a:effectLst>
          <a:latin typeface="+mn-lt"/>
          <a:ea typeface="+mn-ea"/>
          <a:cs typeface="+mn-cs"/>
        </a:defRPr>
      </a:lvl9pPr>
    </p:bodyStyle>
    <p:otherStyle>
      <a:defPPr>
        <a:defRPr/>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10693400" cy="7561263"/>
          </a:xfrm>
          <a:prstGeom prst="rect">
            <a:avLst/>
          </a:prstGeom>
        </p:spPr>
      </p:pic>
      <p:sp>
        <p:nvSpPr>
          <p:cNvPr id="2" name="Title Placeholder 1"/>
          <p:cNvSpPr>
            <a:spLocks noGrp="1"/>
          </p:cNvSpPr>
          <p:nvPr>
            <p:ph type="title"/>
          </p:nvPr>
        </p:nvSpPr>
        <p:spPr>
          <a:xfrm rot="-5400000">
            <a:off x="-609599" y="3033361"/>
            <a:ext cx="5866205" cy="2151880"/>
          </a:xfrm>
          <a:prstGeom prst="rect">
            <a:avLst/>
          </a:prstGeom>
        </p:spPr>
        <p:txBody>
          <a:bodyPr vert="horz" lIns="104306" tIns="52153" rIns="104306" bIns="52153"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277360" y="1092182"/>
            <a:ext cx="5878825" cy="5273863"/>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76497" y="6721124"/>
            <a:ext cx="1782233" cy="402567"/>
          </a:xfrm>
          <a:prstGeom prst="rect">
            <a:avLst/>
          </a:prstGeom>
        </p:spPr>
        <p:txBody>
          <a:bodyPr vert="horz" lIns="104306" tIns="52153" rIns="104306" bIns="52153" rtlCol="0" anchor="ctr"/>
          <a:lstStyle>
            <a:lvl1pPr algn="r">
              <a:defRPr sz="1400">
                <a:solidFill>
                  <a:schemeClr val="tx1">
                    <a:tint val="75000"/>
                  </a:schemeClr>
                </a:solidFill>
                <a:effectLst/>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4722919" y="6721124"/>
            <a:ext cx="3653578" cy="402567"/>
          </a:xfrm>
          <a:prstGeom prst="rect">
            <a:avLst/>
          </a:prstGeom>
        </p:spPr>
        <p:txBody>
          <a:bodyPr vert="horz" lIns="104306" tIns="52153" rIns="104306" bIns="52153" rtlCol="0" anchor="ctr"/>
          <a:lstStyle>
            <a:lvl1pPr algn="l">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33869" y="587097"/>
            <a:ext cx="2495127" cy="402567"/>
          </a:xfrm>
          <a:prstGeom prst="rect">
            <a:avLst/>
          </a:prstGeom>
        </p:spPr>
        <p:txBody>
          <a:bodyPr vert="horz" lIns="104306" tIns="52153" rIns="104306" bIns="52153" rtlCol="0" anchor="ctr"/>
          <a:lstStyle>
            <a:lvl1pPr algn="r">
              <a:defRPr sz="27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p:timing>
    <p:tnLst>
      <p:par>
        <p:cTn id="1" dur="indefinite" restart="never" nodeType="tmRoot"/>
      </p:par>
    </p:tnLst>
  </p:timing>
  <p:txStyles>
    <p:titleStyle>
      <a:lvl1pPr algn="r" defTabSz="1043056" rtl="0" eaLnBrk="1" latinLnBrk="0" hangingPunct="1">
        <a:spcBef>
          <a:spcPct val="0"/>
        </a:spcBef>
        <a:buNone/>
        <a:defRPr sz="50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17222" indent="-417222" algn="l" defTabSz="1043056" rtl="0" eaLnBrk="1" latinLnBrk="0" hangingPunct="1">
        <a:spcBef>
          <a:spcPct val="20000"/>
        </a:spcBef>
        <a:spcAft>
          <a:spcPts val="684"/>
        </a:spcAft>
        <a:buSzPct val="140000"/>
        <a:buFont typeface="Wingdings" pitchFamily="2" charset="2"/>
        <a:buChar char=""/>
        <a:defRPr sz="3200" kern="1200">
          <a:solidFill>
            <a:schemeClr val="tx1"/>
          </a:solidFill>
          <a:effectLst>
            <a:outerShdw blurRad="38100" dist="38100" dir="2700000" algn="tl">
              <a:srgbClr val="000000">
                <a:alpha val="43137"/>
              </a:srgbClr>
            </a:outerShdw>
          </a:effectLst>
          <a:latin typeface="+mn-lt"/>
          <a:ea typeface="+mn-ea"/>
          <a:cs typeface="+mn-cs"/>
        </a:defRPr>
      </a:lvl1pPr>
      <a:lvl2pPr marL="834445" indent="-417222" algn="l" defTabSz="1043056" rtl="0" eaLnBrk="1" latinLnBrk="0" hangingPunct="1">
        <a:spcBef>
          <a:spcPct val="20000"/>
        </a:spcBef>
        <a:spcAft>
          <a:spcPts val="684"/>
        </a:spcAft>
        <a:buSzPct val="140000"/>
        <a:buFont typeface="Wingdings" pitchFamily="2" charset="2"/>
        <a:buChar char=""/>
        <a:defRPr sz="2700" kern="1200">
          <a:solidFill>
            <a:schemeClr val="tx1"/>
          </a:solidFill>
          <a:effectLst>
            <a:outerShdw blurRad="38100" dist="38100" dir="2700000" algn="tl">
              <a:srgbClr val="000000">
                <a:alpha val="43137"/>
              </a:srgbClr>
            </a:outerShdw>
          </a:effectLst>
          <a:latin typeface="+mn-lt"/>
          <a:ea typeface="+mn-ea"/>
          <a:cs typeface="+mn-cs"/>
        </a:defRPr>
      </a:lvl2pPr>
      <a:lvl3pPr marL="1251667" indent="-365070" algn="l" defTabSz="1043056" rtl="0" eaLnBrk="1" latinLnBrk="0" hangingPunct="1">
        <a:spcBef>
          <a:spcPct val="20000"/>
        </a:spcBef>
        <a:spcAft>
          <a:spcPts val="684"/>
        </a:spcAft>
        <a:buSzPct val="140000"/>
        <a:buFont typeface="Wingdings" pitchFamily="2" charset="2"/>
        <a:buChar char=""/>
        <a:defRPr sz="2300" kern="1200">
          <a:solidFill>
            <a:schemeClr val="tx1"/>
          </a:solidFill>
          <a:effectLst>
            <a:outerShdw blurRad="38100" dist="38100" dir="2700000" algn="tl">
              <a:srgbClr val="000000">
                <a:alpha val="43137"/>
              </a:srgbClr>
            </a:outerShdw>
          </a:effectLst>
          <a:latin typeface="+mn-lt"/>
          <a:ea typeface="+mn-ea"/>
          <a:cs typeface="+mn-cs"/>
        </a:defRPr>
      </a:lvl3pPr>
      <a:lvl4pPr marL="1564584" indent="-312917" algn="l" defTabSz="1043056" rtl="0" eaLnBrk="1" latinLnBrk="0" hangingPunct="1">
        <a:spcBef>
          <a:spcPct val="20000"/>
        </a:spcBef>
        <a:spcAft>
          <a:spcPts val="684"/>
        </a:spcAft>
        <a:buSzPct val="14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4pPr>
      <a:lvl5pPr marL="1877501" indent="-312917" algn="l" defTabSz="1043056" rtl="0" eaLnBrk="1" latinLnBrk="0" hangingPunct="1">
        <a:spcBef>
          <a:spcPct val="20000"/>
        </a:spcBef>
        <a:spcAft>
          <a:spcPts val="684"/>
        </a:spcAft>
        <a:buSzPct val="14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5pPr>
      <a:lvl6pPr marL="2190418"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503335"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816251"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3129168"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pSp>
        <p:nvGrpSpPr>
          <p:cNvPr id="42" name="Group 41"/>
          <p:cNvGrpSpPr/>
          <p:nvPr/>
        </p:nvGrpSpPr>
        <p:grpSpPr>
          <a:xfrm>
            <a:off x="-356446" y="0"/>
            <a:ext cx="11615310" cy="7561263"/>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534670" y="367685"/>
            <a:ext cx="9624060" cy="6819963"/>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70" name="Rectangle 69"/>
          <p:cNvSpPr/>
          <p:nvPr/>
        </p:nvSpPr>
        <p:spPr>
          <a:xfrm>
            <a:off x="5334119" y="-23717"/>
            <a:ext cx="4302522" cy="770949"/>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71" name="Rectangle 70"/>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Placeholder 1"/>
          <p:cNvSpPr>
            <a:spLocks noGrp="1"/>
          </p:cNvSpPr>
          <p:nvPr>
            <p:ph type="title"/>
          </p:nvPr>
        </p:nvSpPr>
        <p:spPr>
          <a:xfrm>
            <a:off x="1220304" y="1133047"/>
            <a:ext cx="8215048" cy="1260211"/>
          </a:xfrm>
          <a:prstGeom prst="rect">
            <a:avLst/>
          </a:prstGeom>
        </p:spPr>
        <p:txBody>
          <a:bodyPr vert="horz" lIns="104306" tIns="52153" rIns="104306" bIns="52153"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20306" y="2561935"/>
            <a:ext cx="7925696" cy="3868810"/>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013612" y="247514"/>
            <a:ext cx="2495127" cy="402567"/>
          </a:xfrm>
          <a:prstGeom prst="rect">
            <a:avLst/>
          </a:prstGeom>
        </p:spPr>
        <p:txBody>
          <a:bodyPr vert="horz" lIns="104306" tIns="52153" rIns="104306" bIns="52153" rtlCol="0" anchor="ctr"/>
          <a:lstStyle>
            <a:lvl1pPr algn="r">
              <a:defRPr sz="1400">
                <a:solidFill>
                  <a:srgbClr val="FEFEFE"/>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5427916" y="6452278"/>
            <a:ext cx="4095572" cy="402567"/>
          </a:xfrm>
          <a:prstGeom prst="rect">
            <a:avLst/>
          </a:prstGeom>
        </p:spPr>
        <p:txBody>
          <a:bodyPr vert="horz" lIns="104306" tIns="52153" rIns="104306" bIns="52153" rtlCol="0" anchor="ctr"/>
          <a:lstStyle>
            <a:lvl1pPr algn="r">
              <a:defRPr sz="1400">
                <a:solidFill>
                  <a:schemeClr val="accent1"/>
                </a:solidFill>
              </a:defRPr>
            </a:lvl1pPr>
          </a:lstStyle>
          <a:p>
            <a:endParaRPr lang="en-US"/>
          </a:p>
        </p:txBody>
      </p:sp>
      <p:sp>
        <p:nvSpPr>
          <p:cNvPr id="6" name="Slide Number Placeholder 5"/>
          <p:cNvSpPr>
            <a:spLocks noGrp="1"/>
          </p:cNvSpPr>
          <p:nvPr>
            <p:ph type="sldNum" sz="quarter" idx="4"/>
          </p:nvPr>
        </p:nvSpPr>
        <p:spPr>
          <a:xfrm>
            <a:off x="5436860" y="247512"/>
            <a:ext cx="1557882" cy="402567"/>
          </a:xfrm>
          <a:prstGeom prst="rect">
            <a:avLst/>
          </a:prstGeom>
        </p:spPr>
        <p:txBody>
          <a:bodyPr vert="horz" lIns="104306" tIns="52153" rIns="104306" bIns="52153" rtlCol="0" anchor="ctr"/>
          <a:lstStyle>
            <a:lvl1pPr algn="l">
              <a:defRPr sz="1400">
                <a:solidFill>
                  <a:srgbClr val="FEFEFE"/>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1043056" rtl="0" eaLnBrk="1" latinLnBrk="0" hangingPunct="1">
        <a:spcBef>
          <a:spcPct val="0"/>
        </a:spcBef>
        <a:buNone/>
        <a:defRPr sz="4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91146" indent="-312917" algn="l" defTabSz="1043056" rtl="0" eaLnBrk="1" latinLnBrk="0" hangingPunct="1">
        <a:spcBef>
          <a:spcPct val="20000"/>
        </a:spcBef>
        <a:buClr>
          <a:schemeClr val="accent1"/>
        </a:buClr>
        <a:buSzPct val="76000"/>
        <a:buFont typeface="Wingdings 2" pitchFamily="18" charset="2"/>
        <a:buChar char=""/>
        <a:defRPr sz="2700" kern="1200">
          <a:solidFill>
            <a:schemeClr val="tx2"/>
          </a:solidFill>
          <a:latin typeface="+mn-lt"/>
          <a:ea typeface="+mn-ea"/>
          <a:cs typeface="+mn-cs"/>
        </a:defRPr>
      </a:lvl1pPr>
      <a:lvl2pPr marL="730139" indent="-312917" algn="l" defTabSz="1043056" rtl="0" eaLnBrk="1" latinLnBrk="0" hangingPunct="1">
        <a:spcBef>
          <a:spcPct val="20000"/>
        </a:spcBef>
        <a:buClr>
          <a:schemeClr val="accent1"/>
        </a:buClr>
        <a:buSzPct val="76000"/>
        <a:buFont typeface="Wingdings 2" pitchFamily="18" charset="2"/>
        <a:buChar char=""/>
        <a:defRPr sz="2500" kern="1200">
          <a:solidFill>
            <a:schemeClr val="tx2"/>
          </a:solidFill>
          <a:latin typeface="+mn-lt"/>
          <a:ea typeface="+mn-ea"/>
          <a:cs typeface="+mn-cs"/>
        </a:defRPr>
      </a:lvl2pPr>
      <a:lvl3pPr marL="1043056" indent="-260764" algn="l" defTabSz="1043056" rtl="0" eaLnBrk="1" latinLnBrk="0" hangingPunct="1">
        <a:spcBef>
          <a:spcPct val="20000"/>
        </a:spcBef>
        <a:buClr>
          <a:schemeClr val="accent1"/>
        </a:buClr>
        <a:buSzPct val="76000"/>
        <a:buFont typeface="Wingdings 2" pitchFamily="18" charset="2"/>
        <a:buChar char=""/>
        <a:defRPr sz="2300" kern="1200">
          <a:solidFill>
            <a:schemeClr val="tx2"/>
          </a:solidFill>
          <a:latin typeface="+mn-lt"/>
          <a:ea typeface="+mn-ea"/>
          <a:cs typeface="+mn-cs"/>
        </a:defRPr>
      </a:lvl3pPr>
      <a:lvl4pPr marL="1282959" indent="-260764" algn="l" defTabSz="1043056" rtl="0" eaLnBrk="1" latinLnBrk="0" hangingPunct="1">
        <a:spcBef>
          <a:spcPct val="20000"/>
        </a:spcBef>
        <a:buClr>
          <a:schemeClr val="accent1"/>
        </a:buClr>
        <a:buSzPct val="76000"/>
        <a:buFont typeface="Wingdings 2" pitchFamily="18" charset="2"/>
        <a:buChar char=""/>
        <a:defRPr sz="2100" kern="1200">
          <a:solidFill>
            <a:schemeClr val="tx2"/>
          </a:solidFill>
          <a:latin typeface="+mn-lt"/>
          <a:ea typeface="+mn-ea"/>
          <a:cs typeface="+mn-cs"/>
        </a:defRPr>
      </a:lvl4pPr>
      <a:lvl5pPr marL="1512431" indent="-260764" algn="l" defTabSz="1043056" rtl="0" eaLnBrk="1" latinLnBrk="0" hangingPunct="1">
        <a:spcBef>
          <a:spcPct val="20000"/>
        </a:spcBef>
        <a:buClr>
          <a:schemeClr val="accent1"/>
        </a:buClr>
        <a:buSzPct val="76000"/>
        <a:buFont typeface="Wingdings 2" pitchFamily="18" charset="2"/>
        <a:buChar char=""/>
        <a:defRPr sz="1800" kern="1200" baseline="0">
          <a:solidFill>
            <a:schemeClr val="tx2"/>
          </a:solidFill>
          <a:latin typeface="+mn-lt"/>
          <a:ea typeface="+mn-ea"/>
          <a:cs typeface="+mn-cs"/>
        </a:defRPr>
      </a:lvl5pPr>
      <a:lvl6pPr marL="1731473"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6pPr>
      <a:lvl7pPr marL="1960945"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7pPr>
      <a:lvl8pPr marL="2190418"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8pPr>
      <a:lvl9pPr marL="2419890"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2939" y="103782"/>
            <a:ext cx="9527524" cy="1601209"/>
          </a:xfrm>
          <a:prstGeom prst="rect">
            <a:avLst/>
          </a:prstGeom>
        </p:spPr>
        <p:txBody>
          <a:bodyPr vert="horz" lIns="104306" tIns="52153" rIns="104306" bIns="52153"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82939" y="1942207"/>
            <a:ext cx="9527524" cy="4812172"/>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220158" y="7008171"/>
            <a:ext cx="2495127" cy="402567"/>
          </a:xfrm>
          <a:prstGeom prst="rect">
            <a:avLst/>
          </a:prstGeom>
        </p:spPr>
        <p:txBody>
          <a:bodyPr vert="horz" lIns="104306" tIns="52153" rIns="104306" bIns="52153" rtlCol="0" anchor="ctr"/>
          <a:lstStyle>
            <a:lvl1pPr algn="l">
              <a:defRPr sz="1300">
                <a:solidFill>
                  <a:schemeClr val="tx1">
                    <a:lumMod val="75000"/>
                    <a:lumOff val="25000"/>
                  </a:schemeClr>
                </a:solidFill>
              </a:defRPr>
            </a:lvl1pPr>
          </a:lstStyle>
          <a:p>
            <a:fld id="{1D8BD707-D9CF-40AE-B4C6-C98DA3205C09}" type="datetimeFigureOut">
              <a:rPr lang="en-US" smtClean="0"/>
              <a:pPr/>
              <a:t>12/18/2017</a:t>
            </a:fld>
            <a:endParaRPr lang="en-US"/>
          </a:p>
        </p:txBody>
      </p:sp>
      <p:sp>
        <p:nvSpPr>
          <p:cNvPr id="5" name="Footer Placeholder 4"/>
          <p:cNvSpPr>
            <a:spLocks noGrp="1"/>
          </p:cNvSpPr>
          <p:nvPr>
            <p:ph type="ftr" sz="quarter" idx="3"/>
          </p:nvPr>
        </p:nvSpPr>
        <p:spPr>
          <a:xfrm>
            <a:off x="3653579" y="7008171"/>
            <a:ext cx="3386243" cy="402567"/>
          </a:xfrm>
          <a:prstGeom prst="rect">
            <a:avLst/>
          </a:prstGeom>
        </p:spPr>
        <p:txBody>
          <a:bodyPr vert="horz" lIns="104306" tIns="52153" rIns="104306" bIns="52153" rtlCol="0" anchor="ctr"/>
          <a:lstStyle>
            <a:lvl1pPr algn="ctr">
              <a:defRPr sz="13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7972873" y="7008171"/>
            <a:ext cx="2495127" cy="402567"/>
          </a:xfrm>
          <a:prstGeom prst="rect">
            <a:avLst/>
          </a:prstGeom>
        </p:spPr>
        <p:txBody>
          <a:bodyPr vert="horz" lIns="104306" tIns="52153" rIns="104306" bIns="52153" rtlCol="0" anchor="ctr"/>
          <a:lstStyle>
            <a:lvl1pPr algn="r">
              <a:defRPr sz="1300">
                <a:solidFill>
                  <a:schemeClr val="tx1">
                    <a:lumMod val="75000"/>
                    <a:lumOff val="2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txStyles>
    <p:titleStyle>
      <a:lvl1pPr algn="ctr" defTabSz="1043056" rtl="0" eaLnBrk="1" latinLnBrk="0" hangingPunct="1">
        <a:spcBef>
          <a:spcPct val="0"/>
        </a:spcBef>
        <a:buNone/>
        <a:defRPr sz="5700" kern="1200">
          <a:solidFill>
            <a:schemeClr val="tx1"/>
          </a:solidFill>
          <a:latin typeface="+mj-lt"/>
          <a:ea typeface="+mj-ea"/>
          <a:cs typeface="+mj-cs"/>
        </a:defRPr>
      </a:lvl1pPr>
    </p:titleStyle>
    <p:bodyStyle>
      <a:lvl1pPr marL="521528" indent="-521528" algn="l" defTabSz="1043056" rtl="0" eaLnBrk="1" latinLnBrk="0" hangingPunct="1">
        <a:spcBef>
          <a:spcPts val="2281"/>
        </a:spcBef>
        <a:buClr>
          <a:schemeClr val="tx1">
            <a:lumMod val="75000"/>
            <a:lumOff val="25000"/>
          </a:schemeClr>
        </a:buClr>
        <a:buSzPct val="75000"/>
        <a:buFont typeface="Wingdings 2" pitchFamily="18" charset="2"/>
        <a:buChar char=""/>
        <a:defRPr sz="2500" kern="1200">
          <a:solidFill>
            <a:schemeClr val="tx1">
              <a:lumMod val="75000"/>
              <a:lumOff val="25000"/>
            </a:schemeClr>
          </a:solidFill>
          <a:latin typeface="+mn-lt"/>
          <a:ea typeface="+mn-ea"/>
          <a:cs typeface="+mn-cs"/>
        </a:defRPr>
      </a:lvl1pPr>
      <a:lvl2pPr marL="1043056" indent="-521528" algn="l" defTabSz="1043056" rtl="0" eaLnBrk="1" latinLnBrk="0" hangingPunct="1">
        <a:spcBef>
          <a:spcPts val="684"/>
        </a:spcBef>
        <a:buClr>
          <a:schemeClr val="tx1">
            <a:lumMod val="50000"/>
            <a:lumOff val="50000"/>
          </a:schemeClr>
        </a:buClr>
        <a:buSzPct val="75000"/>
        <a:buFont typeface="Wingdings 2" pitchFamily="18" charset="2"/>
        <a:buChar char=""/>
        <a:defRPr sz="2300" kern="1200">
          <a:solidFill>
            <a:schemeClr val="tx1">
              <a:lumMod val="75000"/>
              <a:lumOff val="25000"/>
            </a:schemeClr>
          </a:solidFill>
          <a:latin typeface="+mn-lt"/>
          <a:ea typeface="+mn-ea"/>
          <a:cs typeface="+mn-cs"/>
        </a:defRPr>
      </a:lvl2pPr>
      <a:lvl3pPr marL="1564584" indent="-521528" algn="l" defTabSz="1043056" rtl="0" eaLnBrk="1" latinLnBrk="0" hangingPunct="1">
        <a:spcBef>
          <a:spcPts val="684"/>
        </a:spcBef>
        <a:buClr>
          <a:schemeClr val="tx1">
            <a:lumMod val="75000"/>
            <a:lumOff val="25000"/>
          </a:schemeClr>
        </a:buClr>
        <a:buSzPct val="75000"/>
        <a:buFont typeface="Wingdings 2" pitchFamily="18" charset="2"/>
        <a:buChar char=""/>
        <a:defRPr sz="2100" kern="1200">
          <a:solidFill>
            <a:schemeClr val="tx1">
              <a:lumMod val="75000"/>
              <a:lumOff val="25000"/>
            </a:schemeClr>
          </a:solidFill>
          <a:latin typeface="+mn-lt"/>
          <a:ea typeface="+mn-ea"/>
          <a:cs typeface="+mn-cs"/>
        </a:defRPr>
      </a:lvl3pPr>
      <a:lvl4pPr marL="2086112" indent="-521528" algn="l" defTabSz="1043056" rtl="0" eaLnBrk="1" latinLnBrk="0" hangingPunct="1">
        <a:spcBef>
          <a:spcPts val="684"/>
        </a:spcBef>
        <a:buClr>
          <a:schemeClr val="tx1">
            <a:lumMod val="50000"/>
            <a:lumOff val="50000"/>
          </a:schemeClr>
        </a:buClr>
        <a:buSzPct val="75000"/>
        <a:buFont typeface="Wingdings 2" pitchFamily="18" charset="2"/>
        <a:buChar char=""/>
        <a:defRPr sz="2100" kern="1200">
          <a:solidFill>
            <a:schemeClr val="tx1">
              <a:lumMod val="75000"/>
              <a:lumOff val="25000"/>
            </a:schemeClr>
          </a:solidFill>
          <a:latin typeface="+mn-lt"/>
          <a:ea typeface="+mn-ea"/>
          <a:cs typeface="+mn-cs"/>
        </a:defRPr>
      </a:lvl4pPr>
      <a:lvl5pPr marL="2607640" indent="-521528" algn="l" defTabSz="1043056" rtl="0" eaLnBrk="1" latinLnBrk="0" hangingPunct="1">
        <a:spcBef>
          <a:spcPts val="684"/>
        </a:spcBef>
        <a:buClr>
          <a:schemeClr val="tx1">
            <a:lumMod val="75000"/>
            <a:lumOff val="25000"/>
          </a:schemeClr>
        </a:buClr>
        <a:buSzPct val="75000"/>
        <a:buFont typeface="Wingdings 2" pitchFamily="18" charset="2"/>
        <a:buChar char=""/>
        <a:defRPr sz="2100" kern="1200">
          <a:solidFill>
            <a:schemeClr val="tx1">
              <a:lumMod val="75000"/>
              <a:lumOff val="25000"/>
            </a:schemeClr>
          </a:solidFill>
          <a:latin typeface="+mn-lt"/>
          <a:ea typeface="+mn-ea"/>
          <a:cs typeface="+mn-cs"/>
        </a:defRPr>
      </a:lvl5pPr>
      <a:lvl6pPr marL="3129168" indent="-526961" algn="l" defTabSz="1043056" rtl="0" eaLnBrk="1" latinLnBrk="0" hangingPunct="1">
        <a:spcBef>
          <a:spcPct val="20000"/>
        </a:spcBef>
        <a:buClr>
          <a:schemeClr val="tx1">
            <a:lumMod val="50000"/>
            <a:lumOff val="50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6pPr>
      <a:lvl7pPr marL="3656129" indent="-526961" algn="l" defTabSz="1043056" rtl="0" eaLnBrk="1" latinLnBrk="0" hangingPunct="1">
        <a:spcBef>
          <a:spcPct val="20000"/>
        </a:spcBef>
        <a:buClr>
          <a:schemeClr val="tx1">
            <a:lumMod val="75000"/>
            <a:lumOff val="25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7pPr>
      <a:lvl8pPr marL="4172224" indent="-526961" algn="l" defTabSz="1043056" rtl="0" eaLnBrk="1" latinLnBrk="0" hangingPunct="1">
        <a:spcBef>
          <a:spcPct val="20000"/>
        </a:spcBef>
        <a:buClr>
          <a:schemeClr val="tx1">
            <a:lumMod val="50000"/>
            <a:lumOff val="50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8pPr>
      <a:lvl9pPr marL="4699186" indent="-526961" algn="l" defTabSz="1043056" rtl="0" eaLnBrk="1" latinLnBrk="0" hangingPunct="1">
        <a:spcBef>
          <a:spcPct val="20000"/>
        </a:spcBef>
        <a:buClr>
          <a:schemeClr val="tx1">
            <a:lumMod val="75000"/>
            <a:lumOff val="25000"/>
          </a:schemeClr>
        </a:buClr>
        <a:buSzPct val="75000"/>
        <a:buFont typeface="Wingdings 2" pitchFamily="18" charset="2"/>
        <a:buChar char=""/>
        <a:defRPr lang="en-US" sz="2100" kern="1200" dirty="0">
          <a:solidFill>
            <a:schemeClr val="tx1">
              <a:lumMod val="75000"/>
              <a:lumOff val="25000"/>
            </a:schemeClr>
          </a:solidFill>
          <a:latin typeface="+mn-lt"/>
          <a:ea typeface="+mn-ea"/>
          <a:cs typeface="+mn-cs"/>
        </a:defRPr>
      </a:lvl9pPr>
    </p:bodyStyle>
    <p:otherStyle>
      <a:defPPr>
        <a:defRPr/>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7.jpeg"/><Relationship Id="rId1" Type="http://schemas.openxmlformats.org/officeDocument/2006/relationships/slideLayout" Target="../slideLayouts/slideLayout5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3.xml"/><Relationship Id="rId1" Type="http://schemas.openxmlformats.org/officeDocument/2006/relationships/video" Target="file:///C:\Users\admin\Desktop\kolkata-safesch-successful%20sch\video2-%20fairness%20and%20lack%20of%20it.mp4" TargetMode="Externa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23.png"/><Relationship Id="rId2" Type="http://schemas.openxmlformats.org/officeDocument/2006/relationships/video" Target="file:///C:\Users\admin\Desktop\kolkata-safesch-successful%20sch\video%203-%20make%20it%20interesting%20.mp4" TargetMode="External"/><Relationship Id="rId1" Type="http://schemas.openxmlformats.org/officeDocument/2006/relationships/video" Target="file:///\\localhost\Users\swati\Desktop\%20kolkata-safesch-successful%20sch\%20video%203-%20make%20it%20interesting%20.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3-%20make%20it%20interesting%20.mp4" TargetMode="Externa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9.png"/><Relationship Id="rId2" Type="http://schemas.openxmlformats.org/officeDocument/2006/relationships/video" Target="file:///C:\Users\admin\Desktop\kolkata-safesch-successful%20sch\video%204-%20dad%20scafolding%20learning%20.mp4" TargetMode="External"/><Relationship Id="rId1" Type="http://schemas.openxmlformats.org/officeDocument/2006/relationships/video" Target="file:///\\localhost\Users\swati\Desktop\%20kolkata-safesch-successful%20sch\%20video%204-%20dad%20scafolding%20learning%20.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4-%20dad%20scafolding%20learning%20.mp4" TargetMode="External"/><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7.jpeg"/><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0.jpeg"/><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7.jpeg"/><Relationship Id="rId1" Type="http://schemas.openxmlformats.org/officeDocument/2006/relationships/slideLayout" Target="../slideLayouts/slideLayout5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5.png"/><Relationship Id="rId2" Type="http://schemas.openxmlformats.org/officeDocument/2006/relationships/video" Target="file:///C:\Users\admin\Desktop\kolkata-safesch-successful%20sch\video%205-%20balancing%20and%20painting%20with%20feet.mp4" TargetMode="External"/><Relationship Id="rId1" Type="http://schemas.openxmlformats.org/officeDocument/2006/relationships/video" Target="file:///\\localhost\Users\swati\Desktop\%20kolkata-safesch-successful%20sch\%20video%205-%20balancing%20and%20painting%20with%20feet.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5-%20balancing%20and%20painting%20with%20feet.mp4" TargetMode="External"/><Relationship Id="rId4" Type="http://schemas.openxmlformats.org/officeDocument/2006/relationships/image" Target="../media/image17.jpeg"/></Relationships>
</file>

<file path=ppt/slides/_rels/slide5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9.xml"/></Relationships>
</file>

<file path=ppt/slides/_rels/slide6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9.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56.png"/><Relationship Id="rId2" Type="http://schemas.openxmlformats.org/officeDocument/2006/relationships/video" Target="file:///C:\Users\admin\Desktop\kolkata-safesch-successful%20sch\video%206-%20baby%20climbs%20over%202%20security%20gates.mp4" TargetMode="External"/><Relationship Id="rId1" Type="http://schemas.openxmlformats.org/officeDocument/2006/relationships/video" Target="file:///\\localhost\Users\swati\Desktop\%20kolkata-safesch-successful%20sch\%20video%206-%20baby%20climbs%20over%202%20security%20gates.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6-%20baby%20climbs%20over%202%20security%20gates.mp4" TargetMode="External"/><Relationship Id="rId4" Type="http://schemas.openxmlformats.org/officeDocument/2006/relationships/image" Target="../media/image17.jpeg"/></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7.jpeg"/><Relationship Id="rId1" Type="http://schemas.openxmlformats.org/officeDocument/2006/relationships/slideLayout" Target="../slideLayouts/slideLayout86.xml"/></Relationships>
</file>

<file path=ppt/slides/_rels/slide6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3.xml"/></Relationships>
</file>

<file path=ppt/slides/_rels/slide6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8.xml"/><Relationship Id="rId1" Type="http://schemas.openxmlformats.org/officeDocument/2006/relationships/video" Target="file:///C:\Users\admin\Desktop\kolkata-safesch-successful%20sch\video%207-%20new%20piggy%20on%20the%20railway.mp4" TargetMode="External"/><Relationship Id="rId4" Type="http://schemas.openxmlformats.org/officeDocument/2006/relationships/image" Target="../media/image58.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59.png"/><Relationship Id="rId2" Type="http://schemas.openxmlformats.org/officeDocument/2006/relationships/video" Target="file:///C:\Users\admin\Desktop\kolkata-safesch-successful%20sch\video%208-%20fun%20way%20to%20learn%20about%20lungs.mp4" TargetMode="External"/><Relationship Id="rId1" Type="http://schemas.openxmlformats.org/officeDocument/2006/relationships/video" Target="file:///\\localhost\Users\swati\Desktop\%20kolkata-safesch-successful%20sch\%20video%208-%20fun%20way%20to%20learn%20about%20lungs.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8-%20fun%20way%20to%20learn%20about%20lungs.mp4" TargetMode="External"/><Relationship Id="rId4" Type="http://schemas.openxmlformats.org/officeDocument/2006/relationships/image" Target="../media/image17.jpeg"/></Relationships>
</file>

<file path=ppt/slides/_rels/slide6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4.xml"/></Relationships>
</file>

<file path=ppt/slides/_rels/slide6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0.png"/><Relationship Id="rId2" Type="http://schemas.openxmlformats.org/officeDocument/2006/relationships/video" Target="file:///C:\Users\admin\Desktop\kolkata-safesch-successful%20sch\video%201-%20stuck.mp4" TargetMode="External"/><Relationship Id="rId1" Type="http://schemas.openxmlformats.org/officeDocument/2006/relationships/video" Target="file:///\\localhost\Users\swati\Desktop\%20kolkata-safesch-successful%20sch\%20video%201-%20stuck.mp4" TargetMode="External"/><Relationship Id="rId6" Type="http://schemas.openxmlformats.org/officeDocument/2006/relationships/image" Target="../media/image19.png"/><Relationship Id="rId5" Type="http://schemas.microsoft.com/office/2007/relationships/media" Target="file://localhost/Users/swati/Desktop/%20kolkata-safesch-successful%20sch/%20video%201-%20stuck.mp4" TargetMode="External"/><Relationship Id="rId4" Type="http://schemas.openxmlformats.org/officeDocument/2006/relationships/image" Target="../media/image17.jpeg"/></Relationships>
</file>

<file path=ppt/slides/_rels/slide7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4.xml"/></Relationships>
</file>

<file path=ppt/slides/_rels/slide7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7.jpeg"/><Relationship Id="rId1" Type="http://schemas.openxmlformats.org/officeDocument/2006/relationships/slideLayout" Target="../slideLayouts/slideLayout8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hyperlink" Target="http://www.eca-india.org" TargetMode="External"/><Relationship Id="rId4" Type="http://schemas.openxmlformats.org/officeDocument/2006/relationships/hyperlink" Target="mailto:swatipopat@podar.org"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first page a.jpg"/>
          <p:cNvPicPr>
            <a:picLocks noChangeAspect="1"/>
          </p:cNvPicPr>
          <p:nvPr/>
        </p:nvPicPr>
        <p:blipFill>
          <a:blip r:embed="rId2" cstate="print"/>
          <a:stretch>
            <a:fillRect/>
          </a:stretch>
        </p:blipFill>
        <p:spPr>
          <a:xfrm>
            <a:off x="329" y="0"/>
            <a:ext cx="10692741" cy="7561263"/>
          </a:xfrm>
          <a:prstGeom prst="rect">
            <a:avLst/>
          </a:prstGeom>
        </p:spPr>
      </p:pic>
      <p:sp>
        <p:nvSpPr>
          <p:cNvPr id="4" name="Title 3"/>
          <p:cNvSpPr>
            <a:spLocks noGrp="1"/>
          </p:cNvSpPr>
          <p:nvPr>
            <p:ph type="ctrTitle"/>
          </p:nvPr>
        </p:nvSpPr>
        <p:spPr>
          <a:xfrm>
            <a:off x="1536700" y="6142831"/>
            <a:ext cx="5257800" cy="990604"/>
          </a:xfrm>
        </p:spPr>
        <p:txBody>
          <a:bodyPr/>
          <a:lstStyle/>
          <a:p>
            <a:r>
              <a:rPr lang="en-US" sz="4000" b="1" dirty="0" smtClean="0">
                <a:solidFill>
                  <a:schemeClr val="bg1"/>
                </a:solidFill>
                <a:effectLst/>
                <a:latin typeface="Calibri" pitchFamily="34" charset="0"/>
              </a:rPr>
              <a:t/>
            </a:r>
            <a:br>
              <a:rPr lang="en-US" sz="4000" b="1" dirty="0" smtClean="0">
                <a:solidFill>
                  <a:schemeClr val="bg1"/>
                </a:solidFill>
                <a:effectLst/>
                <a:latin typeface="Calibri" pitchFamily="34" charset="0"/>
              </a:rPr>
            </a:br>
            <a:r>
              <a:rPr lang="en-US" sz="4000" b="1" dirty="0" smtClean="0">
                <a:solidFill>
                  <a:schemeClr val="bg1"/>
                </a:solidFill>
                <a:effectLst/>
                <a:latin typeface="Calibri" pitchFamily="34" charset="0"/>
              </a:rPr>
              <a:t>Dr. Swati </a:t>
            </a:r>
            <a:r>
              <a:rPr lang="en-US" sz="4000" b="1" dirty="0" err="1" smtClean="0">
                <a:solidFill>
                  <a:schemeClr val="bg1"/>
                </a:solidFill>
                <a:effectLst/>
                <a:latin typeface="Calibri" pitchFamily="34" charset="0"/>
              </a:rPr>
              <a:t>Popat</a:t>
            </a:r>
            <a:r>
              <a:rPr lang="en-US" sz="4000" b="1" dirty="0" smtClean="0">
                <a:solidFill>
                  <a:schemeClr val="bg1"/>
                </a:solidFill>
                <a:effectLst/>
                <a:latin typeface="Calibri" pitchFamily="34" charset="0"/>
              </a:rPr>
              <a:t> Vats</a:t>
            </a:r>
            <a:endParaRPr lang="en-US" sz="4000" b="1" dirty="0">
              <a:solidFill>
                <a:schemeClr val="bg1"/>
              </a:solidFill>
              <a:effectLst/>
              <a:latin typeface="Calibri" pitchFamily="34" charset="0"/>
            </a:endParaRPr>
          </a:p>
        </p:txBody>
      </p:sp>
      <p:sp>
        <p:nvSpPr>
          <p:cNvPr id="5" name="Rectangle 4"/>
          <p:cNvSpPr/>
          <p:nvPr/>
        </p:nvSpPr>
        <p:spPr>
          <a:xfrm>
            <a:off x="4584700" y="2256631"/>
            <a:ext cx="5638800" cy="1754326"/>
          </a:xfrm>
          <a:prstGeom prst="rect">
            <a:avLst/>
          </a:prstGeom>
        </p:spPr>
        <p:txBody>
          <a:bodyPr wrap="square">
            <a:spAutoFit/>
          </a:bodyPr>
          <a:lstStyle/>
          <a:p>
            <a:r>
              <a:rPr lang="en-US" sz="5400" b="1" dirty="0" smtClean="0">
                <a:solidFill>
                  <a:srgbClr val="0070C0"/>
                </a:solidFill>
                <a:latin typeface="Calibri" pitchFamily="34" charset="0"/>
              </a:rPr>
              <a:t>Safe Schools…</a:t>
            </a:r>
          </a:p>
          <a:p>
            <a:r>
              <a:rPr lang="en-US" sz="5400" b="1" dirty="0" smtClean="0">
                <a:solidFill>
                  <a:srgbClr val="002060"/>
                </a:solidFill>
                <a:latin typeface="Calibri" pitchFamily="34" charset="0"/>
              </a:rPr>
              <a:t>Successful Schools</a:t>
            </a:r>
            <a:endParaRPr lang="en-IN" sz="5400" b="1" dirty="0">
              <a:solidFill>
                <a:srgbClr val="002060"/>
              </a:solidFill>
            </a:endParaRPr>
          </a:p>
        </p:txBody>
      </p:sp>
    </p:spTree>
    <p:extLst>
      <p:ext uri="{BB962C8B-B14F-4D97-AF65-F5344CB8AC3E}">
        <p14:creationId xmlns="" xmlns:p14="http://schemas.microsoft.com/office/powerpoint/2010/main" val="1282267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2" cstate="print"/>
          <a:stretch>
            <a:fillRect/>
          </a:stretch>
        </p:blipFill>
        <p:spPr>
          <a:xfrm>
            <a:off x="659" y="0"/>
            <a:ext cx="10692741" cy="7561263"/>
          </a:xfrm>
          <a:prstGeom prst="rect">
            <a:avLst/>
          </a:prstGeom>
        </p:spPr>
      </p:pic>
      <p:graphicFrame>
        <p:nvGraphicFramePr>
          <p:cNvPr id="7" name="Diagram 6"/>
          <p:cNvGraphicFramePr/>
          <p:nvPr/>
        </p:nvGraphicFramePr>
        <p:xfrm>
          <a:off x="1841501" y="1799431"/>
          <a:ext cx="69342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35073800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10" name="Rectangle 9"/>
          <p:cNvSpPr/>
          <p:nvPr/>
        </p:nvSpPr>
        <p:spPr>
          <a:xfrm>
            <a:off x="393700" y="2485231"/>
            <a:ext cx="9982200" cy="2057400"/>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8" name="Title 1"/>
          <p:cNvSpPr txBox="1">
            <a:spLocks/>
          </p:cNvSpPr>
          <p:nvPr/>
        </p:nvSpPr>
        <p:spPr>
          <a:xfrm>
            <a:off x="393700" y="2637631"/>
            <a:ext cx="9982200" cy="990599"/>
          </a:xfrm>
          <a:prstGeom prst="rect">
            <a:avLst/>
          </a:prstGeom>
        </p:spPr>
        <p:txBody>
          <a:bodyPr vert="horz" lIns="104233" tIns="52116" rIns="104233" bIns="52116" rtlCol="0" anchor="b" anchorCtr="0">
            <a:noAutofit/>
          </a:bodyPr>
          <a:lstStyle/>
          <a:p>
            <a:pPr lvl="0" algn="ctr" defTabSz="1042320">
              <a:spcBef>
                <a:spcPct val="0"/>
              </a:spcBef>
            </a:pPr>
            <a:endParaRPr lang="en-US" sz="6000" b="1" dirty="0" smtClean="0">
              <a:solidFill>
                <a:schemeClr val="accent3">
                  <a:lumMod val="50000"/>
                </a:schemeClr>
              </a:solidFill>
              <a:latin typeface="Calibri" pitchFamily="34" charset="0"/>
            </a:endParaRPr>
          </a:p>
          <a:p>
            <a:pPr lvl="0" algn="ctr" defTabSz="1042320">
              <a:spcBef>
                <a:spcPct val="0"/>
              </a:spcBef>
            </a:pPr>
            <a:endParaRPr lang="en-US" sz="6000" b="1" dirty="0" smtClean="0">
              <a:solidFill>
                <a:schemeClr val="accent3">
                  <a:lumMod val="50000"/>
                </a:schemeClr>
              </a:solidFill>
              <a:latin typeface="Calibri" pitchFamily="34" charset="0"/>
            </a:endParaRPr>
          </a:p>
          <a:p>
            <a:pPr lvl="0" algn="ctr" defTabSz="1042320">
              <a:spcBef>
                <a:spcPct val="0"/>
              </a:spcBef>
            </a:pPr>
            <a:endParaRPr lang="en-US" sz="6000" b="1" dirty="0" smtClean="0">
              <a:solidFill>
                <a:schemeClr val="accent3">
                  <a:lumMod val="50000"/>
                </a:schemeClr>
              </a:solidFill>
              <a:latin typeface="Calibri" pitchFamily="34" charset="0"/>
            </a:endParaRPr>
          </a:p>
          <a:p>
            <a:pPr lvl="0" algn="ctr" defTabSz="1042320">
              <a:spcBef>
                <a:spcPct val="0"/>
              </a:spcBef>
            </a:pPr>
            <a:endParaRPr lang="en-US" sz="6000" b="1" dirty="0" smtClean="0">
              <a:solidFill>
                <a:schemeClr val="accent3">
                  <a:lumMod val="50000"/>
                </a:schemeClr>
              </a:solidFill>
              <a:latin typeface="Calibri" pitchFamily="34" charset="0"/>
            </a:endParaRPr>
          </a:p>
          <a:p>
            <a:pPr lvl="0" algn="ctr" defTabSz="1042320">
              <a:spcBef>
                <a:spcPct val="0"/>
              </a:spcBef>
            </a:pPr>
            <a:r>
              <a:rPr lang="en-US" sz="6000" b="1" dirty="0" smtClean="0">
                <a:solidFill>
                  <a:schemeClr val="accent3">
                    <a:lumMod val="50000"/>
                  </a:schemeClr>
                </a:solidFill>
                <a:latin typeface="Calibri" pitchFamily="34" charset="0"/>
              </a:rPr>
              <a:t>Physical and emotional abuse </a:t>
            </a:r>
            <a:endParaRPr kumimoji="0" lang="en-US" sz="5500" b="1" i="0" u="none" strike="noStrike" kern="1200" cap="none" spc="0" normalizeH="0" baseline="0" noProof="0" dirty="0">
              <a:ln>
                <a:noFill/>
              </a:ln>
              <a:solidFill>
                <a:schemeClr val="accent3">
                  <a:lumMod val="50000"/>
                </a:schemeClr>
              </a:solidFill>
              <a:effectLst/>
              <a:uLnTx/>
              <a:uFillTx/>
              <a:latin typeface="Calibri" pitchFamily="34" charset="0"/>
              <a:ea typeface="+mj-ea"/>
              <a:cs typeface="+mj-cs"/>
            </a:endParaRPr>
          </a:p>
        </p:txBody>
      </p:sp>
      <p:sp>
        <p:nvSpPr>
          <p:cNvPr id="5" name="Subtitle 4"/>
          <p:cNvSpPr>
            <a:spLocks noGrp="1"/>
          </p:cNvSpPr>
          <p:nvPr>
            <p:ph type="subTitle" idx="1"/>
          </p:nvPr>
        </p:nvSpPr>
        <p:spPr>
          <a:xfrm>
            <a:off x="2222500" y="3628231"/>
            <a:ext cx="6193206" cy="1088822"/>
          </a:xfrm>
        </p:spPr>
        <p:txBody>
          <a:bodyPr/>
          <a:lstStyle/>
          <a:p>
            <a:r>
              <a:rPr lang="en-US" sz="3600" b="1" dirty="0" smtClean="0">
                <a:solidFill>
                  <a:srgbClr val="002060"/>
                </a:solidFill>
                <a:latin typeface="Calibri" pitchFamily="34" charset="0"/>
              </a:rPr>
              <a:t>By Teachers/Staff  and Parents </a:t>
            </a:r>
            <a:endParaRPr lang="en-US" sz="3600" b="1" dirty="0">
              <a:solidFill>
                <a:srgbClr val="002060"/>
              </a:solidFill>
              <a:latin typeface="Calibri" pitchFamily="34" charset="0"/>
            </a:endParaRPr>
          </a:p>
        </p:txBody>
      </p:sp>
    </p:spTree>
    <p:extLst>
      <p:ext uri="{BB962C8B-B14F-4D97-AF65-F5344CB8AC3E}">
        <p14:creationId xmlns="" xmlns:p14="http://schemas.microsoft.com/office/powerpoint/2010/main" val="41939905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3" cstate="print"/>
          <a:stretch>
            <a:fillRect/>
          </a:stretch>
        </p:blipFill>
        <p:spPr>
          <a:xfrm>
            <a:off x="659" y="0"/>
            <a:ext cx="10692741" cy="7561263"/>
          </a:xfrm>
          <a:prstGeom prst="rect">
            <a:avLst/>
          </a:prstGeom>
        </p:spPr>
      </p:pic>
      <p:sp>
        <p:nvSpPr>
          <p:cNvPr id="2" name="Title 1"/>
          <p:cNvSpPr>
            <a:spLocks noGrp="1"/>
          </p:cNvSpPr>
          <p:nvPr>
            <p:ph type="title"/>
          </p:nvPr>
        </p:nvSpPr>
        <p:spPr>
          <a:xfrm>
            <a:off x="2832100" y="123031"/>
            <a:ext cx="7772400" cy="1260211"/>
          </a:xfrm>
        </p:spPr>
        <p:txBody>
          <a:bodyPr>
            <a:noAutofit/>
          </a:bodyPr>
          <a:lstStyle/>
          <a:p>
            <a:r>
              <a:rPr lang="en-US" sz="3200" b="1" dirty="0" smtClean="0">
                <a:solidFill>
                  <a:schemeClr val="bg1"/>
                </a:solidFill>
              </a:rPr>
              <a:t/>
            </a:r>
            <a:br>
              <a:rPr lang="en-US" sz="3200" b="1" dirty="0" smtClean="0">
                <a:solidFill>
                  <a:schemeClr val="bg1"/>
                </a:solidFill>
              </a:rPr>
            </a:br>
            <a:r>
              <a:rPr lang="en-US" sz="3200" b="1" dirty="0" smtClean="0">
                <a:solidFill>
                  <a:schemeClr val="bg1"/>
                </a:solidFill>
              </a:rPr>
              <a:t>Video 2- Fairness</a:t>
            </a:r>
            <a:r>
              <a:rPr lang="en-US" sz="3200" b="1" dirty="0">
                <a:solidFill>
                  <a:schemeClr val="bg1"/>
                </a:solidFill>
              </a:rPr>
              <a:t>- lack of it can lead to emotional abuse </a:t>
            </a:r>
            <a:br>
              <a:rPr lang="en-US" sz="3200" b="1" dirty="0">
                <a:solidFill>
                  <a:schemeClr val="bg1"/>
                </a:solidFill>
              </a:rPr>
            </a:br>
            <a:endParaRPr lang="en-US" sz="3200" b="1" dirty="0">
              <a:solidFill>
                <a:schemeClr val="bg1"/>
              </a:solidFill>
            </a:endParaRPr>
          </a:p>
        </p:txBody>
      </p:sp>
      <p:pic>
        <p:nvPicPr>
          <p:cNvPr id="8" name="video2- fairness and lack of it.mp4">
            <a:hlinkClick r:id="" action="ppaction://media"/>
          </p:cNvPr>
          <p:cNvPicPr>
            <a:picLocks noGrp="1" noRot="1" noChangeAspect="1"/>
          </p:cNvPicPr>
          <p:nvPr>
            <p:ph idx="1"/>
            <a:videoFile r:link="rId1"/>
          </p:nvPr>
        </p:nvPicPr>
        <p:blipFill>
          <a:blip r:embed="rId4" cstate="print"/>
          <a:stretch>
            <a:fillRect/>
          </a:stretch>
        </p:blipFill>
        <p:spPr>
          <a:xfrm>
            <a:off x="622300" y="1494631"/>
            <a:ext cx="9448800" cy="5314950"/>
          </a:xfrm>
          <a:prstGeom prst="rect">
            <a:avLst/>
          </a:prstGeom>
        </p:spPr>
      </p:pic>
    </p:spTree>
    <p:extLst>
      <p:ext uri="{BB962C8B-B14F-4D97-AF65-F5344CB8AC3E}">
        <p14:creationId xmlns="" xmlns:p14="http://schemas.microsoft.com/office/powerpoint/2010/main" val="195002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6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24.jpg"/>
          <p:cNvPicPr>
            <a:picLocks noChangeAspect="1"/>
          </p:cNvPicPr>
          <p:nvPr/>
        </p:nvPicPr>
        <p:blipFill>
          <a:blip r:embed="rId2" cstate="print"/>
          <a:stretch>
            <a:fillRect/>
          </a:stretch>
        </p:blipFill>
        <p:spPr>
          <a:xfrm>
            <a:off x="0" y="0"/>
            <a:ext cx="10693400" cy="7561263"/>
          </a:xfrm>
          <a:prstGeom prst="rect">
            <a:avLst/>
          </a:prstGeom>
        </p:spPr>
      </p:pic>
    </p:spTree>
    <p:extLst>
      <p:ext uri="{BB962C8B-B14F-4D97-AF65-F5344CB8AC3E}">
        <p14:creationId xmlns="" xmlns:p14="http://schemas.microsoft.com/office/powerpoint/2010/main" val="346486053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2" cstate="print"/>
          <a:stretch>
            <a:fillRect/>
          </a:stretch>
        </p:blipFill>
        <p:spPr>
          <a:xfrm>
            <a:off x="659" y="0"/>
            <a:ext cx="10692741" cy="7561263"/>
          </a:xfrm>
          <a:prstGeom prst="rect">
            <a:avLst/>
          </a:prstGeom>
        </p:spPr>
      </p:pic>
      <p:graphicFrame>
        <p:nvGraphicFramePr>
          <p:cNvPr id="7" name="Diagram 6"/>
          <p:cNvGraphicFramePr/>
          <p:nvPr/>
        </p:nvGraphicFramePr>
        <p:xfrm>
          <a:off x="1782233" y="1847409"/>
          <a:ext cx="7128933" cy="4752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138528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first page a.jpg"/>
          <p:cNvPicPr>
            <a:picLocks noChangeAspect="1"/>
          </p:cNvPicPr>
          <p:nvPr/>
        </p:nvPicPr>
        <p:blipFill>
          <a:blip r:embed="rId2" cstate="print"/>
          <a:stretch>
            <a:fillRect/>
          </a:stretch>
        </p:blipFill>
        <p:spPr>
          <a:xfrm>
            <a:off x="329" y="0"/>
            <a:ext cx="10692741" cy="7561263"/>
          </a:xfrm>
          <a:prstGeom prst="rect">
            <a:avLst/>
          </a:prstGeom>
        </p:spPr>
      </p:pic>
      <p:sp>
        <p:nvSpPr>
          <p:cNvPr id="2" name="Title 1"/>
          <p:cNvSpPr>
            <a:spLocks noGrp="1"/>
          </p:cNvSpPr>
          <p:nvPr>
            <p:ph type="ctrTitle"/>
          </p:nvPr>
        </p:nvSpPr>
        <p:spPr>
          <a:xfrm>
            <a:off x="5499100" y="808831"/>
            <a:ext cx="4745990" cy="4724408"/>
          </a:xfrm>
        </p:spPr>
        <p:txBody>
          <a:bodyPr>
            <a:normAutofit/>
          </a:bodyPr>
          <a:lstStyle/>
          <a:p>
            <a:pPr algn="l"/>
            <a:r>
              <a:rPr lang="en-US" sz="4400" b="1" dirty="0" smtClean="0">
                <a:solidFill>
                  <a:srgbClr val="002060"/>
                </a:solidFill>
                <a:latin typeface="Calibri" pitchFamily="34" charset="0"/>
              </a:rPr>
              <a:t>Understanding and dealing with child sexual abuse</a:t>
            </a:r>
            <a:br>
              <a:rPr lang="en-US" sz="4400" b="1" dirty="0" smtClean="0">
                <a:solidFill>
                  <a:srgbClr val="002060"/>
                </a:solidFill>
                <a:latin typeface="Calibri" pitchFamily="34" charset="0"/>
              </a:rPr>
            </a:br>
            <a:r>
              <a:rPr lang="en-US" sz="4400" b="1" dirty="0" smtClean="0">
                <a:solidFill>
                  <a:srgbClr val="002060"/>
                </a:solidFill>
                <a:latin typeface="Calibri" pitchFamily="34" charset="0"/>
              </a:rPr>
              <a:t>the sounds of silence </a:t>
            </a:r>
            <a:endParaRPr lang="en-US" sz="4400" b="1" dirty="0">
              <a:solidFill>
                <a:srgbClr val="002060"/>
              </a:solidFill>
              <a:latin typeface="Calibri" pitchFamily="34" charset="0"/>
            </a:endParaRPr>
          </a:p>
        </p:txBody>
      </p:sp>
    </p:spTree>
    <p:extLst>
      <p:ext uri="{BB962C8B-B14F-4D97-AF65-F5344CB8AC3E}">
        <p14:creationId xmlns="" xmlns:p14="http://schemas.microsoft.com/office/powerpoint/2010/main" val="24248422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2" name="Title 1"/>
          <p:cNvSpPr>
            <a:spLocks noGrp="1"/>
          </p:cNvSpPr>
          <p:nvPr>
            <p:ph type="title"/>
          </p:nvPr>
        </p:nvSpPr>
        <p:spPr>
          <a:xfrm>
            <a:off x="3136900" y="199231"/>
            <a:ext cx="7391400" cy="1260211"/>
          </a:xfrm>
          <a:noFill/>
          <a:ln w="38100" cmpd="sng">
            <a:noFill/>
            <a:prstDash val="solid"/>
          </a:ln>
        </p:spPr>
        <p:txBody>
          <a:bodyPr>
            <a:noAutofit/>
          </a:bodyPr>
          <a:lstStyle/>
          <a:p>
            <a:r>
              <a:rPr lang="en-US" sz="4400" b="1" dirty="0">
                <a:solidFill>
                  <a:schemeClr val="bg1"/>
                </a:solidFill>
                <a:latin typeface="+mn-lt"/>
              </a:rPr>
              <a:t>Why call it sounds of silence?</a:t>
            </a:r>
          </a:p>
        </p:txBody>
      </p:sp>
      <p:sp>
        <p:nvSpPr>
          <p:cNvPr id="7" name="Rectangle 6"/>
          <p:cNvSpPr/>
          <p:nvPr/>
        </p:nvSpPr>
        <p:spPr>
          <a:xfrm>
            <a:off x="1079500" y="1875632"/>
            <a:ext cx="8763000" cy="5893810"/>
          </a:xfrm>
          <a:prstGeom prst="rect">
            <a:avLst/>
          </a:prstGeom>
        </p:spPr>
        <p:txBody>
          <a:bodyPr wrap="square" lIns="91328" tIns="45665" rIns="91328" bIns="45665">
            <a:spAutoFit/>
          </a:bodyPr>
          <a:lstStyle/>
          <a:p>
            <a:pPr marL="180000" indent="-271463">
              <a:buFont typeface="Wingdings" pitchFamily="2" charset="2"/>
              <a:buChar char="§"/>
            </a:pPr>
            <a:r>
              <a:rPr lang="en-US" sz="2900" dirty="0" smtClean="0">
                <a:cs typeface="Khmer UI" pitchFamily="34" charset="0"/>
              </a:rPr>
              <a:t>Child </a:t>
            </a:r>
            <a:r>
              <a:rPr lang="en-US" sz="2900" dirty="0">
                <a:cs typeface="Khmer UI" pitchFamily="34" charset="0"/>
              </a:rPr>
              <a:t>sexual abuse  happens </a:t>
            </a:r>
            <a:r>
              <a:rPr lang="en-US" sz="2900" dirty="0" smtClean="0">
                <a:cs typeface="Khmer UI" pitchFamily="34" charset="0"/>
              </a:rPr>
              <a:t>silently.</a:t>
            </a:r>
            <a:endParaRPr lang="en-US" sz="2900" dirty="0">
              <a:cs typeface="Khmer UI" pitchFamily="34" charset="0"/>
            </a:endParaRPr>
          </a:p>
          <a:p>
            <a:pPr marL="180000" indent="-271463">
              <a:buFont typeface="Wingdings" pitchFamily="2" charset="2"/>
              <a:buChar char="§"/>
            </a:pPr>
            <a:endParaRPr lang="en-US" sz="2900" dirty="0">
              <a:cs typeface="Khmer UI" pitchFamily="34" charset="0"/>
            </a:endParaRPr>
          </a:p>
          <a:p>
            <a:pPr marL="180000" indent="-271463">
              <a:buFont typeface="Wingdings" pitchFamily="2" charset="2"/>
              <a:buChar char="§"/>
            </a:pPr>
            <a:r>
              <a:rPr lang="en-US" sz="2900" dirty="0" smtClean="0">
                <a:cs typeface="Khmer UI" pitchFamily="34" charset="0"/>
              </a:rPr>
              <a:t>Victims </a:t>
            </a:r>
            <a:r>
              <a:rPr lang="en-US" sz="2900" dirty="0">
                <a:cs typeface="Khmer UI" pitchFamily="34" charset="0"/>
              </a:rPr>
              <a:t>keep quiet about it, out of fear or lack of </a:t>
            </a:r>
            <a:r>
              <a:rPr lang="en-US" sz="2900" dirty="0" smtClean="0">
                <a:cs typeface="Khmer UI" pitchFamily="34" charset="0"/>
              </a:rPr>
              <a:t>knowledge </a:t>
            </a:r>
            <a:r>
              <a:rPr lang="en-US" sz="2900" dirty="0">
                <a:cs typeface="Khmer UI" pitchFamily="34" charset="0"/>
              </a:rPr>
              <a:t>that something wrong has been done to </a:t>
            </a:r>
            <a:r>
              <a:rPr lang="en-US" sz="2900" dirty="0" smtClean="0">
                <a:cs typeface="Khmer UI" pitchFamily="34" charset="0"/>
              </a:rPr>
              <a:t>them.</a:t>
            </a:r>
          </a:p>
          <a:p>
            <a:pPr marL="180000" indent="-271463"/>
            <a:endParaRPr lang="en-US" sz="2900" dirty="0" smtClean="0">
              <a:cs typeface="Khmer UI" pitchFamily="34" charset="0"/>
            </a:endParaRPr>
          </a:p>
          <a:p>
            <a:pPr marL="180000" indent="-271463">
              <a:buFont typeface="Wingdings" pitchFamily="2" charset="2"/>
              <a:buChar char="§"/>
            </a:pPr>
            <a:r>
              <a:rPr lang="en-US" sz="2900" dirty="0" smtClean="0">
                <a:cs typeface="Khmer UI" pitchFamily="34" charset="0"/>
              </a:rPr>
              <a:t>Parents </a:t>
            </a:r>
            <a:r>
              <a:rPr lang="en-US" sz="2900" dirty="0">
                <a:cs typeface="Khmer UI" pitchFamily="34" charset="0"/>
              </a:rPr>
              <a:t>of victims want to keep it </a:t>
            </a:r>
            <a:r>
              <a:rPr lang="en-US" sz="2900" dirty="0" smtClean="0">
                <a:cs typeface="Khmer UI" pitchFamily="34" charset="0"/>
              </a:rPr>
              <a:t>silent.</a:t>
            </a:r>
            <a:endParaRPr lang="en-US" sz="2900" dirty="0">
              <a:cs typeface="Khmer UI" pitchFamily="34" charset="0"/>
            </a:endParaRPr>
          </a:p>
          <a:p>
            <a:pPr marL="180000" indent="-271463">
              <a:buFont typeface="Wingdings" pitchFamily="2" charset="2"/>
              <a:buChar char="§"/>
            </a:pPr>
            <a:endParaRPr lang="en-US" sz="2900" dirty="0">
              <a:cs typeface="Khmer UI" pitchFamily="34" charset="0"/>
            </a:endParaRPr>
          </a:p>
          <a:p>
            <a:pPr marL="180000" indent="-271463">
              <a:buFont typeface="Wingdings" pitchFamily="2" charset="2"/>
              <a:buChar char="§"/>
            </a:pPr>
            <a:r>
              <a:rPr lang="en-US" sz="2900" dirty="0" smtClean="0">
                <a:cs typeface="Khmer UI" pitchFamily="34" charset="0"/>
              </a:rPr>
              <a:t>Too </a:t>
            </a:r>
            <a:r>
              <a:rPr lang="en-US" sz="2900" dirty="0">
                <a:cs typeface="Khmer UI" pitchFamily="34" charset="0"/>
              </a:rPr>
              <a:t>embarrassing for the school or community to discuss and so silence from there </a:t>
            </a:r>
            <a:r>
              <a:rPr lang="en-US" sz="2900" dirty="0" smtClean="0">
                <a:cs typeface="Khmer UI" pitchFamily="34" charset="0"/>
              </a:rPr>
              <a:t>too.</a:t>
            </a:r>
            <a:endParaRPr lang="en-US" sz="2900" dirty="0">
              <a:cs typeface="Khmer UI" pitchFamily="34" charset="0"/>
            </a:endParaRPr>
          </a:p>
          <a:p>
            <a:pPr marL="180000" indent="-271463">
              <a:buFont typeface="Wingdings" pitchFamily="2" charset="2"/>
              <a:buChar char="§"/>
            </a:pPr>
            <a:endParaRPr lang="en-US" sz="2900" dirty="0">
              <a:cs typeface="Khmer UI" pitchFamily="34" charset="0"/>
            </a:endParaRPr>
          </a:p>
          <a:p>
            <a:pPr marL="180000" indent="-271463">
              <a:buFont typeface="Wingdings" pitchFamily="2" charset="2"/>
              <a:buChar char="§"/>
            </a:pPr>
            <a:endParaRPr lang="en-US" sz="2900" dirty="0">
              <a:cs typeface="Khmer UI" pitchFamily="34" charset="0"/>
            </a:endParaRPr>
          </a:p>
          <a:p>
            <a:pPr marL="180000" indent="-271463">
              <a:buFont typeface="Wingdings" pitchFamily="2" charset="2"/>
              <a:buChar char="§"/>
            </a:pPr>
            <a:endParaRPr lang="en-US" sz="2900" dirty="0">
              <a:cs typeface="Khmer UI" pitchFamily="34" charset="0"/>
            </a:endParaRPr>
          </a:p>
        </p:txBody>
      </p:sp>
      <p:sp>
        <p:nvSpPr>
          <p:cNvPr id="11" name="Rounded Rectangle 10"/>
          <p:cNvSpPr/>
          <p:nvPr/>
        </p:nvSpPr>
        <p:spPr>
          <a:xfrm>
            <a:off x="850900" y="1875631"/>
            <a:ext cx="9144000" cy="609600"/>
          </a:xfrm>
          <a:prstGeom prst="roundRect">
            <a:avLst/>
          </a:prstGeom>
          <a:noFill/>
          <a:ln w="31750"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2" name="Rounded Rectangle 11"/>
          <p:cNvSpPr/>
          <p:nvPr/>
        </p:nvSpPr>
        <p:spPr>
          <a:xfrm>
            <a:off x="850900" y="2637631"/>
            <a:ext cx="9144000" cy="1524000"/>
          </a:xfrm>
          <a:prstGeom prst="roundRect">
            <a:avLst/>
          </a:prstGeom>
          <a:noFill/>
          <a:ln w="31750" cmpd="sng">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3" name="Rounded Rectangle 12"/>
          <p:cNvSpPr/>
          <p:nvPr/>
        </p:nvSpPr>
        <p:spPr>
          <a:xfrm>
            <a:off x="927100" y="4466431"/>
            <a:ext cx="8991600" cy="609600"/>
          </a:xfrm>
          <a:prstGeom prst="roundRect">
            <a:avLst/>
          </a:prstGeom>
          <a:noFill/>
          <a:ln w="31750" cmpd="sng">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4" name="Rounded Rectangle 13"/>
          <p:cNvSpPr/>
          <p:nvPr/>
        </p:nvSpPr>
        <p:spPr>
          <a:xfrm>
            <a:off x="927100" y="5380831"/>
            <a:ext cx="8991600" cy="1066800"/>
          </a:xfrm>
          <a:prstGeom prst="roundRect">
            <a:avLst/>
          </a:prstGeom>
          <a:noFill/>
          <a:ln w="31750" cmpd="sng">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extLst>
      <p:ext uri="{BB962C8B-B14F-4D97-AF65-F5344CB8AC3E}">
        <p14:creationId xmlns="" xmlns:p14="http://schemas.microsoft.com/office/powerpoint/2010/main" val="7805652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15" name="Rectangle 14"/>
          <p:cNvSpPr/>
          <p:nvPr/>
        </p:nvSpPr>
        <p:spPr>
          <a:xfrm>
            <a:off x="469900" y="2942431"/>
            <a:ext cx="4724400" cy="2743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Rectangle 18"/>
          <p:cNvSpPr/>
          <p:nvPr/>
        </p:nvSpPr>
        <p:spPr>
          <a:xfrm>
            <a:off x="622300" y="3211861"/>
            <a:ext cx="4495800" cy="2092770"/>
          </a:xfrm>
          <a:prstGeom prst="rect">
            <a:avLst/>
          </a:prstGeom>
        </p:spPr>
        <p:txBody>
          <a:bodyPr wrap="square" lIns="91328" tIns="45665" rIns="91328" bIns="45665">
            <a:spAutoFit/>
          </a:bodyPr>
          <a:lstStyle/>
          <a:p>
            <a:pPr algn="ctr">
              <a:defRPr/>
            </a:pPr>
            <a:r>
              <a:rPr lang="en-US" sz="2600" dirty="0"/>
              <a:t> The sounds we hear now are of </a:t>
            </a:r>
            <a:r>
              <a:rPr lang="en-US" sz="2600" dirty="0" smtClean="0"/>
              <a:t>broken emotional development</a:t>
            </a:r>
            <a:r>
              <a:rPr lang="en-US" sz="2600" dirty="0"/>
              <a:t>, </a:t>
            </a:r>
            <a:r>
              <a:rPr lang="en-US" sz="2600" dirty="0" smtClean="0"/>
              <a:t>social development </a:t>
            </a:r>
            <a:r>
              <a:rPr lang="en-US" sz="2600" dirty="0"/>
              <a:t>and </a:t>
            </a:r>
            <a:r>
              <a:rPr lang="en-US" sz="2600" dirty="0" smtClean="0"/>
              <a:t>lasting impact </a:t>
            </a:r>
            <a:r>
              <a:rPr lang="en-US" sz="2600" dirty="0"/>
              <a:t>on personality </a:t>
            </a:r>
            <a:r>
              <a:rPr lang="en-US" sz="2600" dirty="0" smtClean="0"/>
              <a:t>and health</a:t>
            </a:r>
            <a:endParaRPr lang="en-US" sz="2600" dirty="0"/>
          </a:p>
        </p:txBody>
      </p:sp>
      <p:sp>
        <p:nvSpPr>
          <p:cNvPr id="11" name="Rectangle 10"/>
          <p:cNvSpPr/>
          <p:nvPr/>
        </p:nvSpPr>
        <p:spPr>
          <a:xfrm>
            <a:off x="469900" y="2104231"/>
            <a:ext cx="4724400" cy="8382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13"/>
          <p:cNvSpPr/>
          <p:nvPr/>
        </p:nvSpPr>
        <p:spPr>
          <a:xfrm>
            <a:off x="622300" y="2111434"/>
            <a:ext cx="4343400" cy="830997"/>
          </a:xfrm>
          <a:prstGeom prst="rect">
            <a:avLst/>
          </a:prstGeom>
        </p:spPr>
        <p:txBody>
          <a:bodyPr wrap="square">
            <a:spAutoFit/>
          </a:bodyPr>
          <a:lstStyle/>
          <a:p>
            <a:pPr algn="ctr"/>
            <a:r>
              <a:rPr lang="en-IN" sz="2400" b="1" dirty="0" smtClean="0">
                <a:solidFill>
                  <a:schemeClr val="bg1"/>
                </a:solidFill>
              </a:rPr>
              <a:t>But all this silence has suddenly started making sounds</a:t>
            </a:r>
            <a:endParaRPr lang="en-IN" sz="2400" b="1" dirty="0">
              <a:solidFill>
                <a:schemeClr val="bg1"/>
              </a:solidFill>
            </a:endParaRPr>
          </a:p>
        </p:txBody>
      </p:sp>
      <p:sp>
        <p:nvSpPr>
          <p:cNvPr id="16" name="Rectangle 15"/>
          <p:cNvSpPr/>
          <p:nvPr/>
        </p:nvSpPr>
        <p:spPr>
          <a:xfrm>
            <a:off x="5575300" y="2942431"/>
            <a:ext cx="4724400" cy="2743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Rectangle 16"/>
          <p:cNvSpPr/>
          <p:nvPr/>
        </p:nvSpPr>
        <p:spPr>
          <a:xfrm>
            <a:off x="6108700" y="3323431"/>
            <a:ext cx="3962399" cy="1292550"/>
          </a:xfrm>
          <a:prstGeom prst="rect">
            <a:avLst/>
          </a:prstGeom>
        </p:spPr>
        <p:txBody>
          <a:bodyPr wrap="square" lIns="91328" tIns="45665" rIns="91328" bIns="45665">
            <a:spAutoFit/>
          </a:bodyPr>
          <a:lstStyle/>
          <a:p>
            <a:pPr algn="ctr">
              <a:defRPr/>
            </a:pPr>
            <a:r>
              <a:rPr lang="en-US" sz="2600" dirty="0" smtClean="0"/>
              <a:t>Because touch should never become trouble in any child’s life</a:t>
            </a:r>
          </a:p>
        </p:txBody>
      </p:sp>
      <p:sp>
        <p:nvSpPr>
          <p:cNvPr id="18" name="Rectangle 17"/>
          <p:cNvSpPr/>
          <p:nvPr/>
        </p:nvSpPr>
        <p:spPr>
          <a:xfrm>
            <a:off x="5575300" y="2104231"/>
            <a:ext cx="4724400" cy="8382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Rectangle 21"/>
          <p:cNvSpPr/>
          <p:nvPr/>
        </p:nvSpPr>
        <p:spPr>
          <a:xfrm>
            <a:off x="5727700" y="2111434"/>
            <a:ext cx="4343400" cy="830997"/>
          </a:xfrm>
          <a:prstGeom prst="rect">
            <a:avLst/>
          </a:prstGeom>
        </p:spPr>
        <p:txBody>
          <a:bodyPr wrap="square">
            <a:spAutoFit/>
          </a:bodyPr>
          <a:lstStyle/>
          <a:p>
            <a:pPr algn="ctr"/>
            <a:r>
              <a:rPr lang="en-IN" sz="2400" b="1" dirty="0" smtClean="0">
                <a:solidFill>
                  <a:schemeClr val="bg1"/>
                </a:solidFill>
              </a:rPr>
              <a:t>Its time to break the silence… and make a noise</a:t>
            </a:r>
            <a:endParaRPr lang="en-IN" sz="2400" b="1" dirty="0">
              <a:solidFill>
                <a:schemeClr val="bg1"/>
              </a:solidFill>
            </a:endParaRPr>
          </a:p>
        </p:txBody>
      </p:sp>
    </p:spTree>
    <p:extLst>
      <p:ext uri="{BB962C8B-B14F-4D97-AF65-F5344CB8AC3E}">
        <p14:creationId xmlns="" xmlns:p14="http://schemas.microsoft.com/office/powerpoint/2010/main" val="3721950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5" name="Rectangle 4"/>
          <p:cNvSpPr/>
          <p:nvPr/>
        </p:nvSpPr>
        <p:spPr>
          <a:xfrm>
            <a:off x="622300" y="1672519"/>
            <a:ext cx="9601200" cy="990600"/>
          </a:xfrm>
          <a:prstGeom prst="rect">
            <a:avLst/>
          </a:prstGeom>
          <a:solidFill>
            <a:schemeClr val="bg1">
              <a:lumMod val="8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6" name="Rectangle 5"/>
          <p:cNvSpPr/>
          <p:nvPr/>
        </p:nvSpPr>
        <p:spPr>
          <a:xfrm>
            <a:off x="622300" y="2663123"/>
            <a:ext cx="9601200" cy="914400"/>
          </a:xfrm>
          <a:prstGeom prst="rect">
            <a:avLst/>
          </a:prstGeom>
          <a:solidFill>
            <a:schemeClr val="accent1">
              <a:lumMod val="40000"/>
              <a:lumOff val="6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7" name="Rectangle 6"/>
          <p:cNvSpPr/>
          <p:nvPr/>
        </p:nvSpPr>
        <p:spPr>
          <a:xfrm>
            <a:off x="622300" y="3577519"/>
            <a:ext cx="9601200" cy="609600"/>
          </a:xfrm>
          <a:prstGeom prst="rect">
            <a:avLst/>
          </a:prstGeom>
          <a:solidFill>
            <a:schemeClr val="bg1">
              <a:lumMod val="8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8" name="Rectangle 7"/>
          <p:cNvSpPr/>
          <p:nvPr/>
        </p:nvSpPr>
        <p:spPr>
          <a:xfrm>
            <a:off x="622300" y="4187120"/>
            <a:ext cx="9601200" cy="914400"/>
          </a:xfrm>
          <a:prstGeom prst="rect">
            <a:avLst/>
          </a:prstGeom>
          <a:solidFill>
            <a:srgbClr val="FFCCFF"/>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9" name="Rectangle 8"/>
          <p:cNvSpPr/>
          <p:nvPr/>
        </p:nvSpPr>
        <p:spPr>
          <a:xfrm>
            <a:off x="622300" y="5101519"/>
            <a:ext cx="9601200" cy="965112"/>
          </a:xfrm>
          <a:prstGeom prst="rect">
            <a:avLst/>
          </a:prstGeom>
          <a:solidFill>
            <a:schemeClr val="bg1">
              <a:lumMod val="8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0" name="Rectangle 9"/>
          <p:cNvSpPr/>
          <p:nvPr/>
        </p:nvSpPr>
        <p:spPr>
          <a:xfrm>
            <a:off x="622300" y="5990431"/>
            <a:ext cx="9601200" cy="685800"/>
          </a:xfrm>
          <a:prstGeom prst="rect">
            <a:avLst/>
          </a:prstGeom>
          <a:solidFill>
            <a:srgbClr val="CCFF99"/>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2" name="Rectangle 11"/>
          <p:cNvSpPr/>
          <p:nvPr/>
        </p:nvSpPr>
        <p:spPr>
          <a:xfrm>
            <a:off x="3365500" y="199231"/>
            <a:ext cx="6934200" cy="1323439"/>
          </a:xfrm>
          <a:prstGeom prst="rect">
            <a:avLst/>
          </a:prstGeom>
        </p:spPr>
        <p:txBody>
          <a:bodyPr wrap="square">
            <a:spAutoFit/>
          </a:bodyPr>
          <a:lstStyle/>
          <a:p>
            <a:pPr algn="ctr"/>
            <a:r>
              <a:rPr lang="en-US" sz="2800" b="1" dirty="0" smtClean="0">
                <a:solidFill>
                  <a:schemeClr val="bg1"/>
                </a:solidFill>
              </a:rPr>
              <a:t>Highlights of the 'Protection of Children from Sexual Offences Act 2012':</a:t>
            </a:r>
            <a:br>
              <a:rPr lang="en-US" sz="2800" b="1" dirty="0" smtClean="0">
                <a:solidFill>
                  <a:schemeClr val="bg1"/>
                </a:solidFill>
              </a:rPr>
            </a:br>
            <a:endParaRPr lang="en-IN" sz="2400" dirty="0"/>
          </a:p>
        </p:txBody>
      </p:sp>
      <p:sp>
        <p:nvSpPr>
          <p:cNvPr id="3" name="Content Placeholder 2"/>
          <p:cNvSpPr>
            <a:spLocks noGrp="1"/>
          </p:cNvSpPr>
          <p:nvPr>
            <p:ph idx="1"/>
          </p:nvPr>
        </p:nvSpPr>
        <p:spPr>
          <a:xfrm>
            <a:off x="698500" y="1748719"/>
            <a:ext cx="9296400" cy="5460912"/>
          </a:xfrm>
        </p:spPr>
        <p:txBody>
          <a:bodyPr>
            <a:normAutofit fontScale="62500" lnSpcReduction="20000"/>
          </a:bodyPr>
          <a:lstStyle/>
          <a:p>
            <a:pPr lvl="0">
              <a:buSzPct val="125000"/>
            </a:pPr>
            <a:r>
              <a:rPr lang="en-US" dirty="0" smtClean="0">
                <a:solidFill>
                  <a:schemeClr val="tx1">
                    <a:lumMod val="95000"/>
                    <a:lumOff val="5000"/>
                  </a:schemeClr>
                </a:solidFill>
              </a:rPr>
              <a:t>The Act defines a child as any person below the age of 18 years and provides protection from the offences of sexual assault, sexual harassment and pornography. </a:t>
            </a:r>
          </a:p>
          <a:p>
            <a:pPr lvl="0">
              <a:buSzPct val="125000"/>
            </a:pPr>
            <a:r>
              <a:rPr lang="en-US" dirty="0" smtClean="0">
                <a:solidFill>
                  <a:schemeClr val="tx1">
                    <a:lumMod val="95000"/>
                    <a:lumOff val="5000"/>
                  </a:schemeClr>
                </a:solidFill>
              </a:rPr>
              <a:t>This is the first time that an Act has listed aspects of touch as well as non touch </a:t>
            </a:r>
            <a:r>
              <a:rPr lang="en-US" dirty="0" err="1" smtClean="0">
                <a:solidFill>
                  <a:schemeClr val="tx1">
                    <a:lumMod val="95000"/>
                    <a:lumOff val="5000"/>
                  </a:schemeClr>
                </a:solidFill>
              </a:rPr>
              <a:t>behaviour</a:t>
            </a:r>
            <a:r>
              <a:rPr lang="en-US" dirty="0" smtClean="0">
                <a:solidFill>
                  <a:schemeClr val="tx1">
                    <a:lumMod val="95000"/>
                    <a:lumOff val="5000"/>
                  </a:schemeClr>
                </a:solidFill>
              </a:rPr>
              <a:t> (</a:t>
            </a:r>
            <a:r>
              <a:rPr lang="en-US" dirty="0" err="1" smtClean="0">
                <a:solidFill>
                  <a:schemeClr val="tx1">
                    <a:lumMod val="95000"/>
                    <a:lumOff val="5000"/>
                  </a:schemeClr>
                </a:solidFill>
              </a:rPr>
              <a:t>eg</a:t>
            </a:r>
            <a:r>
              <a:rPr lang="en-US" dirty="0" smtClean="0">
                <a:solidFill>
                  <a:schemeClr val="tx1">
                    <a:lumMod val="95000"/>
                    <a:lumOff val="5000"/>
                  </a:schemeClr>
                </a:solidFill>
              </a:rPr>
              <a:t>: photographing a child in a obscene manner) under the ambit of sexual offences.</a:t>
            </a:r>
          </a:p>
          <a:p>
            <a:pPr lvl="0">
              <a:buSzPct val="125000"/>
            </a:pPr>
            <a:r>
              <a:rPr lang="en-US" dirty="0" smtClean="0">
                <a:solidFill>
                  <a:schemeClr val="tx1">
                    <a:lumMod val="95000"/>
                    <a:lumOff val="5000"/>
                  </a:schemeClr>
                </a:solidFill>
              </a:rPr>
              <a:t>The Act incorporates child friendly procedures for reporting, recording of evidence, investigation and trial of offences</a:t>
            </a:r>
          </a:p>
          <a:p>
            <a:pPr lvl="0">
              <a:buSzPct val="125000"/>
            </a:pPr>
            <a:r>
              <a:rPr lang="en-US" dirty="0" smtClean="0">
                <a:solidFill>
                  <a:schemeClr val="tx1">
                    <a:lumMod val="95000"/>
                    <a:lumOff val="5000"/>
                  </a:schemeClr>
                </a:solidFill>
              </a:rPr>
              <a:t>The attempt to commit an offence under the Act has also been made liable for punishment for </a:t>
            </a:r>
            <a:r>
              <a:rPr lang="en-US" dirty="0" err="1" smtClean="0">
                <a:solidFill>
                  <a:schemeClr val="tx1">
                    <a:lumMod val="95000"/>
                    <a:lumOff val="5000"/>
                  </a:schemeClr>
                </a:solidFill>
              </a:rPr>
              <a:t>upto</a:t>
            </a:r>
            <a:r>
              <a:rPr lang="en-US" dirty="0" smtClean="0">
                <a:solidFill>
                  <a:schemeClr val="tx1">
                    <a:lumMod val="95000"/>
                    <a:lumOff val="5000"/>
                  </a:schemeClr>
                </a:solidFill>
              </a:rPr>
              <a:t> half the punishment prescribed for the commission of the offence.</a:t>
            </a:r>
          </a:p>
          <a:p>
            <a:pPr lvl="0">
              <a:buSzPct val="125000"/>
            </a:pPr>
            <a:r>
              <a:rPr lang="en-US" dirty="0" smtClean="0">
                <a:solidFill>
                  <a:schemeClr val="tx1">
                    <a:lumMod val="95000"/>
                    <a:lumOff val="5000"/>
                  </a:schemeClr>
                </a:solidFill>
              </a:rPr>
              <a:t>The Act also provides for punishment for abetment of the offence, which is the same as for the commission of the offence. This would cover trafficking of children for sexual purposes.</a:t>
            </a:r>
          </a:p>
          <a:p>
            <a:pPr lvl="0">
              <a:buSzPct val="125000"/>
            </a:pPr>
            <a:r>
              <a:rPr lang="en-US" dirty="0" smtClean="0">
                <a:solidFill>
                  <a:schemeClr val="tx1">
                    <a:lumMod val="95000"/>
                    <a:lumOff val="5000"/>
                  </a:schemeClr>
                </a:solidFill>
              </a:rPr>
              <a:t>The media has been barred from disclosing the identity of the child without the permission of the Special Court.</a:t>
            </a:r>
          </a:p>
          <a:p>
            <a:pPr>
              <a:buSzPct val="125000"/>
            </a:pPr>
            <a:endParaRPr lang="en-US" dirty="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8" name="Rectangle 7"/>
          <p:cNvSpPr/>
          <p:nvPr/>
        </p:nvSpPr>
        <p:spPr>
          <a:xfrm>
            <a:off x="1689100" y="3399631"/>
            <a:ext cx="7315200" cy="2743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ounded Rectangular Callout 4"/>
          <p:cNvSpPr/>
          <p:nvPr/>
        </p:nvSpPr>
        <p:spPr>
          <a:xfrm>
            <a:off x="1689100" y="1799431"/>
            <a:ext cx="7315200" cy="1904999"/>
          </a:xfrm>
          <a:prstGeom prst="wedgeRoundRectCallout">
            <a:avLst>
              <a:gd name="adj1" fmla="val -19119"/>
              <a:gd name="adj2" fmla="val 73071"/>
              <a:gd name="adj3" fmla="val 16667"/>
            </a:avLst>
          </a:prstGeom>
          <a:solidFill>
            <a:schemeClr val="accent6">
              <a:lumMod val="75000"/>
            </a:schemeClr>
          </a:solidFill>
          <a:ln>
            <a:noFill/>
          </a:ln>
          <a:effectLst>
            <a:outerShdw blurRad="50800" dist="50800" dir="54000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1841500" y="1875631"/>
            <a:ext cx="6858000" cy="1524000"/>
          </a:xfrm>
          <a:noFill/>
        </p:spPr>
        <p:txBody>
          <a:bodyPr>
            <a:noAutofit/>
          </a:bodyPr>
          <a:lstStyle/>
          <a:p>
            <a:r>
              <a:rPr lang="en-US" sz="4800" b="1" dirty="0" smtClean="0">
                <a:solidFill>
                  <a:schemeClr val="bg1"/>
                </a:solidFill>
                <a:effectLst>
                  <a:outerShdw blurRad="38100" dist="38100" dir="2700000" algn="tl">
                    <a:srgbClr val="000000">
                      <a:alpha val="43137"/>
                    </a:srgbClr>
                  </a:outerShdw>
                </a:effectLst>
                <a:latin typeface="+mn-lt"/>
              </a:rPr>
              <a:t>Please keep a detailed copy of- </a:t>
            </a:r>
            <a:endParaRPr lang="en-US" sz="4800" b="1" dirty="0">
              <a:solidFill>
                <a:schemeClr val="bg1"/>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2222500" y="4161631"/>
            <a:ext cx="6096000" cy="1905000"/>
          </a:xfrm>
        </p:spPr>
        <p:txBody>
          <a:bodyPr>
            <a:noAutofit/>
          </a:bodyPr>
          <a:lstStyle/>
          <a:p>
            <a:pPr marL="0" indent="0" algn="ctr">
              <a:buSzPct val="125000"/>
              <a:buNone/>
            </a:pPr>
            <a:r>
              <a:rPr lang="en-US" sz="4000" b="1" dirty="0" smtClean="0">
                <a:effectLst>
                  <a:outerShdw blurRad="38100" dist="38100" dir="2700000" algn="tl">
                    <a:srgbClr val="000000">
                      <a:alpha val="43137"/>
                    </a:srgbClr>
                  </a:outerShdw>
                </a:effectLst>
              </a:rPr>
              <a:t>THE PROTECTION OF CHILDREN FROM SEXUAL OFFENSES ACT 2012</a:t>
            </a:r>
            <a:endParaRPr lang="en-US" sz="40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283" y="-8752"/>
            <a:ext cx="10711966" cy="7578767"/>
          </a:xfrm>
          <a:prstGeom prst="rect">
            <a:avLst/>
          </a:prstGeom>
          <a:noFill/>
          <a:ln w="9525">
            <a:noFill/>
            <a:miter lim="800000"/>
            <a:headEnd/>
            <a:tailEnd/>
          </a:ln>
          <a:effectLst/>
        </p:spPr>
      </p:pic>
    </p:spTree>
    <p:extLst>
      <p:ext uri="{BB962C8B-B14F-4D97-AF65-F5344CB8AC3E}">
        <p14:creationId xmlns="" xmlns:p14="http://schemas.microsoft.com/office/powerpoint/2010/main" val="11048258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6" name="Rectangle 5"/>
          <p:cNvSpPr/>
          <p:nvPr/>
        </p:nvSpPr>
        <p:spPr>
          <a:xfrm>
            <a:off x="546104" y="2180431"/>
            <a:ext cx="9677400" cy="1676400"/>
          </a:xfrm>
          <a:prstGeom prst="rect">
            <a:avLst/>
          </a:prstGeom>
          <a:solidFill>
            <a:schemeClr val="bg2">
              <a:lumMod val="7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7" name="Rectangle 6"/>
          <p:cNvSpPr/>
          <p:nvPr/>
        </p:nvSpPr>
        <p:spPr>
          <a:xfrm>
            <a:off x="546104" y="1647031"/>
            <a:ext cx="9677400" cy="533400"/>
          </a:xfrm>
          <a:prstGeom prst="rect">
            <a:avLst/>
          </a:prstGeom>
          <a:solidFill>
            <a:schemeClr val="bg2">
              <a:lumMod val="2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8" name="Rectangle 7"/>
          <p:cNvSpPr/>
          <p:nvPr/>
        </p:nvSpPr>
        <p:spPr>
          <a:xfrm>
            <a:off x="546104" y="3856832"/>
            <a:ext cx="9677400" cy="1295400"/>
          </a:xfrm>
          <a:prstGeom prst="rect">
            <a:avLst/>
          </a:prstGeom>
          <a:solidFill>
            <a:schemeClr val="bg2">
              <a:lumMod val="9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9" name="Rectangle 8"/>
          <p:cNvSpPr/>
          <p:nvPr/>
        </p:nvSpPr>
        <p:spPr>
          <a:xfrm>
            <a:off x="546104" y="5152231"/>
            <a:ext cx="9677400" cy="1600200"/>
          </a:xfrm>
          <a:prstGeom prst="rect">
            <a:avLst/>
          </a:prstGeom>
          <a:solidFill>
            <a:schemeClr val="bg2">
              <a:lumMod val="7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1" name="Rectangle 10"/>
          <p:cNvSpPr/>
          <p:nvPr/>
        </p:nvSpPr>
        <p:spPr>
          <a:xfrm>
            <a:off x="3289300" y="94992"/>
            <a:ext cx="7010400" cy="1323439"/>
          </a:xfrm>
          <a:prstGeom prst="rect">
            <a:avLst/>
          </a:prstGeom>
        </p:spPr>
        <p:txBody>
          <a:bodyPr wrap="square">
            <a:spAutoFit/>
          </a:bodyPr>
          <a:lstStyle/>
          <a:p>
            <a:pPr algn="ctr"/>
            <a:r>
              <a:rPr lang="en-US" sz="4000" b="1" dirty="0" smtClean="0">
                <a:solidFill>
                  <a:schemeClr val="bg1"/>
                </a:solidFill>
              </a:rPr>
              <a:t>FOR MEDIA- BE AWARE OF YOUR RIGHTS</a:t>
            </a:r>
            <a:endParaRPr lang="en-IN" sz="3600" dirty="0">
              <a:solidFill>
                <a:schemeClr val="bg1"/>
              </a:solidFill>
            </a:endParaRPr>
          </a:p>
        </p:txBody>
      </p:sp>
      <p:sp>
        <p:nvSpPr>
          <p:cNvPr id="4" name="Content Placeholder 3"/>
          <p:cNvSpPr>
            <a:spLocks noGrp="1"/>
          </p:cNvSpPr>
          <p:nvPr>
            <p:ph idx="1"/>
          </p:nvPr>
        </p:nvSpPr>
        <p:spPr>
          <a:xfrm>
            <a:off x="1003300" y="1647031"/>
            <a:ext cx="8991600" cy="5460912"/>
          </a:xfrm>
        </p:spPr>
        <p:txBody>
          <a:bodyPr>
            <a:noAutofit/>
          </a:bodyPr>
          <a:lstStyle/>
          <a:p>
            <a:pPr marL="0" indent="0">
              <a:spcBef>
                <a:spcPts val="0"/>
              </a:spcBef>
              <a:spcAft>
                <a:spcPts val="1200"/>
              </a:spcAft>
              <a:buSzPct val="125000"/>
              <a:buNone/>
            </a:pPr>
            <a:r>
              <a:rPr lang="en-US" sz="2500" b="1" dirty="0">
                <a:solidFill>
                  <a:schemeClr val="bg1"/>
                </a:solidFill>
              </a:rPr>
              <a:t>CHAPTER V-23-1</a:t>
            </a:r>
          </a:p>
          <a:p>
            <a:pPr marL="0" indent="0" algn="just">
              <a:spcBef>
                <a:spcPts val="0"/>
              </a:spcBef>
              <a:spcAft>
                <a:spcPts val="1200"/>
              </a:spcAft>
              <a:buSzPct val="125000"/>
              <a:buNone/>
            </a:pPr>
            <a:r>
              <a:rPr lang="en-US" sz="2500" dirty="0"/>
              <a:t>No reports in any media shall disclose, the identity of a child including his name, address, photograph, family details, school, </a:t>
            </a:r>
            <a:r>
              <a:rPr lang="en-US" sz="2500" dirty="0" err="1"/>
              <a:t>neighbourhood</a:t>
            </a:r>
            <a:r>
              <a:rPr lang="en-US" sz="2500" dirty="0"/>
              <a:t> or any other particulars which may lead to disclosure of identity of the child.</a:t>
            </a:r>
          </a:p>
          <a:p>
            <a:pPr marL="0" indent="0" algn="just">
              <a:spcBef>
                <a:spcPts val="0"/>
              </a:spcBef>
              <a:spcAft>
                <a:spcPts val="1200"/>
              </a:spcAft>
              <a:buSzPct val="125000"/>
              <a:buNone/>
            </a:pPr>
            <a:r>
              <a:rPr lang="en-US" sz="2500" dirty="0"/>
              <a:t>The publisher or owner of the media or studio or photographic facilities shall be jointly and severally liable for the acts and commissions of his employee.</a:t>
            </a:r>
          </a:p>
          <a:p>
            <a:pPr marL="0" indent="0" algn="just">
              <a:spcBef>
                <a:spcPts val="0"/>
              </a:spcBef>
              <a:spcAft>
                <a:spcPts val="1200"/>
              </a:spcAft>
              <a:buSzPct val="125000"/>
              <a:buNone/>
            </a:pPr>
            <a:r>
              <a:rPr lang="en-US" sz="2500" dirty="0"/>
              <a:t>Any person who contravenes the provisions of sub-section(1) or sub-section (2) shall be liable to be punished with imprisonment of either description for a period which shall not be less than six months but which may extend to one year or with fine or with both.</a:t>
            </a:r>
          </a:p>
          <a:p>
            <a:pPr marL="0" indent="0">
              <a:spcBef>
                <a:spcPts val="0"/>
              </a:spcBef>
              <a:spcAft>
                <a:spcPts val="1200"/>
              </a:spcAft>
              <a:buSzPct val="125000"/>
              <a:buNone/>
            </a:pPr>
            <a:endParaRPr lang="en-US" sz="2500" dirty="0"/>
          </a:p>
        </p:txBody>
      </p:sp>
      <p:sp>
        <p:nvSpPr>
          <p:cNvPr id="15" name="Rectangle 14"/>
          <p:cNvSpPr/>
          <p:nvPr/>
        </p:nvSpPr>
        <p:spPr>
          <a:xfrm>
            <a:off x="546100" y="2180431"/>
            <a:ext cx="381000" cy="1676400"/>
          </a:xfrm>
          <a:prstGeom prst="rect">
            <a:avLst/>
          </a:prstGeom>
          <a:solidFill>
            <a:schemeClr val="accent3">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6" name="Rectangle 15"/>
          <p:cNvSpPr/>
          <p:nvPr/>
        </p:nvSpPr>
        <p:spPr>
          <a:xfrm>
            <a:off x="546100" y="3856831"/>
            <a:ext cx="381000" cy="1295400"/>
          </a:xfrm>
          <a:prstGeom prst="rect">
            <a:avLst/>
          </a:prstGeom>
          <a:solidFill>
            <a:schemeClr val="accent5">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7" name="Rectangle 16"/>
          <p:cNvSpPr/>
          <p:nvPr/>
        </p:nvSpPr>
        <p:spPr>
          <a:xfrm>
            <a:off x="546100" y="5152231"/>
            <a:ext cx="381000" cy="1600200"/>
          </a:xfrm>
          <a:prstGeom prst="rect">
            <a:avLst/>
          </a:prstGeom>
          <a:solidFill>
            <a:schemeClr val="accent4">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9" name="Rectangle 18"/>
          <p:cNvSpPr/>
          <p:nvPr/>
        </p:nvSpPr>
        <p:spPr>
          <a:xfrm>
            <a:off x="546100" y="1647031"/>
            <a:ext cx="381000" cy="533400"/>
          </a:xfrm>
          <a:prstGeom prst="rect">
            <a:avLst/>
          </a:prstGeom>
          <a:solidFill>
            <a:schemeClr val="bg2">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14" descr="BACKGROUND 1.jpg"/>
          <p:cNvPicPr>
            <a:picLocks noChangeAspect="1"/>
          </p:cNvPicPr>
          <p:nvPr/>
        </p:nvPicPr>
        <p:blipFill>
          <a:blip r:embed="rId3" cstate="print"/>
          <a:stretch>
            <a:fillRect/>
          </a:stretch>
        </p:blipFill>
        <p:spPr>
          <a:xfrm>
            <a:off x="659" y="0"/>
            <a:ext cx="10692741" cy="7561263"/>
          </a:xfrm>
          <a:prstGeom prst="rect">
            <a:avLst/>
          </a:prstGeom>
        </p:spPr>
      </p:pic>
      <p:sp>
        <p:nvSpPr>
          <p:cNvPr id="31" name="Rectangle 30"/>
          <p:cNvSpPr/>
          <p:nvPr/>
        </p:nvSpPr>
        <p:spPr>
          <a:xfrm>
            <a:off x="2298700" y="5228431"/>
            <a:ext cx="4419600" cy="16764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 name="Rectangle 31"/>
          <p:cNvSpPr/>
          <p:nvPr/>
        </p:nvSpPr>
        <p:spPr>
          <a:xfrm>
            <a:off x="2374900" y="5273615"/>
            <a:ext cx="4267200" cy="1631216"/>
          </a:xfrm>
          <a:prstGeom prst="rect">
            <a:avLst/>
          </a:prstGeom>
        </p:spPr>
        <p:txBody>
          <a:bodyPr wrap="square">
            <a:spAutoFit/>
          </a:bodyPr>
          <a:lstStyle/>
          <a:p>
            <a:pPr>
              <a:buSzPct val="125000"/>
            </a:pPr>
            <a:r>
              <a:rPr lang="en-US" sz="2000" dirty="0" smtClean="0"/>
              <a:t>Immediately call a meeting of the concerned department staff and appraise them about the situation and instruct them to be vigilant and discreet.</a:t>
            </a:r>
          </a:p>
        </p:txBody>
      </p:sp>
      <p:sp>
        <p:nvSpPr>
          <p:cNvPr id="33" name="Rectangle 32"/>
          <p:cNvSpPr/>
          <p:nvPr/>
        </p:nvSpPr>
        <p:spPr>
          <a:xfrm>
            <a:off x="6794500" y="5228431"/>
            <a:ext cx="1600200" cy="1676400"/>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Rectangle 15"/>
          <p:cNvSpPr/>
          <p:nvPr/>
        </p:nvSpPr>
        <p:spPr>
          <a:xfrm>
            <a:off x="3365500" y="141902"/>
            <a:ext cx="7086600" cy="1200329"/>
          </a:xfrm>
          <a:prstGeom prst="rect">
            <a:avLst/>
          </a:prstGeom>
        </p:spPr>
        <p:txBody>
          <a:bodyPr wrap="square">
            <a:spAutoFit/>
          </a:bodyPr>
          <a:lstStyle/>
          <a:p>
            <a:pPr algn="ctr"/>
            <a:r>
              <a:rPr lang="en-US" sz="3600" b="1" dirty="0" smtClean="0">
                <a:solidFill>
                  <a:schemeClr val="bg1"/>
                </a:solidFill>
              </a:rPr>
              <a:t>SOME DO’S AND DON’T IN CHILD SEXUAL ABUSE CASES</a:t>
            </a:r>
            <a:endParaRPr lang="en-IN" sz="3200" dirty="0">
              <a:solidFill>
                <a:schemeClr val="bg1"/>
              </a:solidFill>
            </a:endParaRPr>
          </a:p>
        </p:txBody>
      </p:sp>
      <p:sp>
        <p:nvSpPr>
          <p:cNvPr id="19" name="Rectangle 18"/>
          <p:cNvSpPr/>
          <p:nvPr/>
        </p:nvSpPr>
        <p:spPr>
          <a:xfrm>
            <a:off x="317499" y="1799431"/>
            <a:ext cx="2362201" cy="12954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Rectangle 19"/>
          <p:cNvSpPr/>
          <p:nvPr/>
        </p:nvSpPr>
        <p:spPr>
          <a:xfrm>
            <a:off x="393700" y="1951831"/>
            <a:ext cx="2362200" cy="1015663"/>
          </a:xfrm>
          <a:prstGeom prst="rect">
            <a:avLst/>
          </a:prstGeom>
        </p:spPr>
        <p:txBody>
          <a:bodyPr wrap="square">
            <a:spAutoFit/>
          </a:bodyPr>
          <a:lstStyle/>
          <a:p>
            <a:pPr>
              <a:spcBef>
                <a:spcPts val="300"/>
              </a:spcBef>
              <a:buSzPct val="125000"/>
            </a:pPr>
            <a:r>
              <a:rPr lang="en-US" sz="2000" dirty="0" smtClean="0"/>
              <a:t>Always keep another staff with you in all meetings</a:t>
            </a:r>
          </a:p>
        </p:txBody>
      </p:sp>
      <p:sp>
        <p:nvSpPr>
          <p:cNvPr id="21" name="Rectangle 20"/>
          <p:cNvSpPr/>
          <p:nvPr/>
        </p:nvSpPr>
        <p:spPr>
          <a:xfrm>
            <a:off x="2755900" y="1799431"/>
            <a:ext cx="2514600" cy="12954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2" name="Rectangle 21"/>
          <p:cNvSpPr/>
          <p:nvPr/>
        </p:nvSpPr>
        <p:spPr>
          <a:xfrm>
            <a:off x="2908300" y="1951831"/>
            <a:ext cx="2362200" cy="1015663"/>
          </a:xfrm>
          <a:prstGeom prst="rect">
            <a:avLst/>
          </a:prstGeom>
        </p:spPr>
        <p:txBody>
          <a:bodyPr wrap="square">
            <a:spAutoFit/>
          </a:bodyPr>
          <a:lstStyle/>
          <a:p>
            <a:pPr>
              <a:spcBef>
                <a:spcPts val="300"/>
              </a:spcBef>
              <a:buSzPct val="125000"/>
            </a:pPr>
            <a:r>
              <a:rPr lang="en-US" sz="2000" dirty="0" smtClean="0"/>
              <a:t>Document or record all meetings with parents and children</a:t>
            </a:r>
          </a:p>
        </p:txBody>
      </p:sp>
      <p:sp>
        <p:nvSpPr>
          <p:cNvPr id="23" name="Rectangle 22"/>
          <p:cNvSpPr/>
          <p:nvPr/>
        </p:nvSpPr>
        <p:spPr>
          <a:xfrm>
            <a:off x="5346700" y="1799431"/>
            <a:ext cx="5029200" cy="1295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4" name="Rectangle 23"/>
          <p:cNvSpPr/>
          <p:nvPr/>
        </p:nvSpPr>
        <p:spPr>
          <a:xfrm>
            <a:off x="5575300" y="1951831"/>
            <a:ext cx="4572000" cy="1015663"/>
          </a:xfrm>
          <a:prstGeom prst="rect">
            <a:avLst/>
          </a:prstGeom>
        </p:spPr>
        <p:txBody>
          <a:bodyPr wrap="square">
            <a:spAutoFit/>
          </a:bodyPr>
          <a:lstStyle/>
          <a:p>
            <a:pPr>
              <a:spcBef>
                <a:spcPts val="300"/>
              </a:spcBef>
              <a:buSzPct val="125000"/>
            </a:pPr>
            <a:r>
              <a:rPr lang="en-US" sz="2000" dirty="0" smtClean="0"/>
              <a:t>Always reassure the parent by saying – we are with you and we want to ensure that the right culprit is punished.</a:t>
            </a:r>
          </a:p>
        </p:txBody>
      </p:sp>
      <p:sp>
        <p:nvSpPr>
          <p:cNvPr id="25" name="Rectangle 24"/>
          <p:cNvSpPr/>
          <p:nvPr/>
        </p:nvSpPr>
        <p:spPr>
          <a:xfrm>
            <a:off x="317500" y="3171031"/>
            <a:ext cx="10058400" cy="106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6" name="Rectangle 25"/>
          <p:cNvSpPr/>
          <p:nvPr/>
        </p:nvSpPr>
        <p:spPr>
          <a:xfrm>
            <a:off x="469900" y="3222168"/>
            <a:ext cx="9448800" cy="1015663"/>
          </a:xfrm>
          <a:prstGeom prst="rect">
            <a:avLst/>
          </a:prstGeom>
        </p:spPr>
        <p:txBody>
          <a:bodyPr wrap="square">
            <a:spAutoFit/>
          </a:bodyPr>
          <a:lstStyle/>
          <a:p>
            <a:pPr>
              <a:buSzPct val="125000"/>
            </a:pPr>
            <a:r>
              <a:rPr lang="en-US" sz="2000" dirty="0" smtClean="0"/>
              <a:t>Brief the parent about the scenario and steps that will happen when a police complaint is filed, many a times parents feel that the case became public and you should have warned us about going to the police, gently handle this.</a:t>
            </a:r>
          </a:p>
        </p:txBody>
      </p:sp>
      <p:sp>
        <p:nvSpPr>
          <p:cNvPr id="27" name="Rectangle 26"/>
          <p:cNvSpPr/>
          <p:nvPr/>
        </p:nvSpPr>
        <p:spPr>
          <a:xfrm>
            <a:off x="317500" y="4314031"/>
            <a:ext cx="10058400" cy="8382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8" name="Rectangle 27"/>
          <p:cNvSpPr/>
          <p:nvPr/>
        </p:nvSpPr>
        <p:spPr>
          <a:xfrm>
            <a:off x="469900" y="4390231"/>
            <a:ext cx="9601200" cy="707886"/>
          </a:xfrm>
          <a:prstGeom prst="rect">
            <a:avLst/>
          </a:prstGeom>
        </p:spPr>
        <p:txBody>
          <a:bodyPr wrap="square">
            <a:spAutoFit/>
          </a:bodyPr>
          <a:lstStyle/>
          <a:p>
            <a:pPr>
              <a:spcBef>
                <a:spcPts val="300"/>
              </a:spcBef>
              <a:buSzPct val="125000"/>
            </a:pPr>
            <a:r>
              <a:rPr lang="en-US" sz="2000" dirty="0" smtClean="0"/>
              <a:t>Take the parents permission and call a meeting and inform parents that an incident has happened without taking names and that the school is taking it seriously.  </a:t>
            </a:r>
          </a:p>
        </p:txBody>
      </p:sp>
      <p:sp>
        <p:nvSpPr>
          <p:cNvPr id="29" name="Rectangle 28"/>
          <p:cNvSpPr/>
          <p:nvPr/>
        </p:nvSpPr>
        <p:spPr>
          <a:xfrm>
            <a:off x="317501" y="5228431"/>
            <a:ext cx="1904999" cy="1676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0" name="Rectangle 29"/>
          <p:cNvSpPr/>
          <p:nvPr/>
        </p:nvSpPr>
        <p:spPr>
          <a:xfrm>
            <a:off x="469900" y="5355768"/>
            <a:ext cx="1752600" cy="1015663"/>
          </a:xfrm>
          <a:prstGeom prst="rect">
            <a:avLst/>
          </a:prstGeom>
        </p:spPr>
        <p:txBody>
          <a:bodyPr wrap="square">
            <a:spAutoFit/>
          </a:bodyPr>
          <a:lstStyle/>
          <a:p>
            <a:pPr>
              <a:spcBef>
                <a:spcPts val="300"/>
              </a:spcBef>
              <a:buSzPct val="125000"/>
            </a:pPr>
            <a:r>
              <a:rPr lang="en-US" sz="2000" dirty="0" smtClean="0"/>
              <a:t>All information to go to media in writing </a:t>
            </a:r>
          </a:p>
        </p:txBody>
      </p:sp>
      <p:sp>
        <p:nvSpPr>
          <p:cNvPr id="34" name="Rectangle 33"/>
          <p:cNvSpPr/>
          <p:nvPr/>
        </p:nvSpPr>
        <p:spPr>
          <a:xfrm>
            <a:off x="6870700" y="5380831"/>
            <a:ext cx="1524001" cy="1323439"/>
          </a:xfrm>
          <a:prstGeom prst="rect">
            <a:avLst/>
          </a:prstGeom>
        </p:spPr>
        <p:txBody>
          <a:bodyPr wrap="square">
            <a:spAutoFit/>
          </a:bodyPr>
          <a:lstStyle/>
          <a:p>
            <a:pPr>
              <a:spcBef>
                <a:spcPts val="300"/>
              </a:spcBef>
              <a:buSzPct val="125000"/>
            </a:pPr>
            <a:r>
              <a:rPr lang="en-US" sz="2000" dirty="0" smtClean="0"/>
              <a:t>Give only as much information as needed</a:t>
            </a:r>
          </a:p>
        </p:txBody>
      </p:sp>
      <p:sp>
        <p:nvSpPr>
          <p:cNvPr id="35" name="Rectangle 34"/>
          <p:cNvSpPr/>
          <p:nvPr/>
        </p:nvSpPr>
        <p:spPr>
          <a:xfrm>
            <a:off x="8470900" y="5228431"/>
            <a:ext cx="1905000" cy="16764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Rectangle 35"/>
          <p:cNvSpPr/>
          <p:nvPr/>
        </p:nvSpPr>
        <p:spPr>
          <a:xfrm>
            <a:off x="8547100" y="5304631"/>
            <a:ext cx="1828800" cy="1631216"/>
          </a:xfrm>
          <a:prstGeom prst="rect">
            <a:avLst/>
          </a:prstGeom>
        </p:spPr>
        <p:txBody>
          <a:bodyPr wrap="square">
            <a:spAutoFit/>
          </a:bodyPr>
          <a:lstStyle/>
          <a:p>
            <a:pPr>
              <a:spcBef>
                <a:spcPts val="300"/>
              </a:spcBef>
              <a:buSzPct val="125000"/>
            </a:pPr>
            <a:r>
              <a:rPr lang="en-US" sz="2000" dirty="0" smtClean="0"/>
              <a:t>Always have proper documentation of all meetings etc</a:t>
            </a:r>
          </a:p>
        </p:txBody>
      </p:sp>
      <p:sp>
        <p:nvSpPr>
          <p:cNvPr id="37" name="Isosceles Triangle 36"/>
          <p:cNvSpPr/>
          <p:nvPr/>
        </p:nvSpPr>
        <p:spPr>
          <a:xfrm rot="10800000">
            <a:off x="1308100" y="1799431"/>
            <a:ext cx="228600" cy="152400"/>
          </a:xfrm>
          <a:prstGeom prst="triangle">
            <a:avLst/>
          </a:prstGeom>
          <a:solidFill>
            <a:srgbClr val="344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8" name="Isosceles Triangle 37"/>
          <p:cNvSpPr/>
          <p:nvPr/>
        </p:nvSpPr>
        <p:spPr>
          <a:xfrm rot="10800000">
            <a:off x="3822700" y="1799431"/>
            <a:ext cx="228600" cy="152400"/>
          </a:xfrm>
          <a:prstGeom prs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Isosceles Triangle 38"/>
          <p:cNvSpPr/>
          <p:nvPr/>
        </p:nvSpPr>
        <p:spPr>
          <a:xfrm rot="10800000">
            <a:off x="7556500" y="1799431"/>
            <a:ext cx="228600" cy="15240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Isosceles Triangle 39"/>
          <p:cNvSpPr/>
          <p:nvPr/>
        </p:nvSpPr>
        <p:spPr>
          <a:xfrm rot="10800000">
            <a:off x="5346700" y="3171031"/>
            <a:ext cx="228600" cy="15240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Isosceles Triangle 40"/>
          <p:cNvSpPr/>
          <p:nvPr/>
        </p:nvSpPr>
        <p:spPr>
          <a:xfrm rot="10800000">
            <a:off x="5194300" y="4314031"/>
            <a:ext cx="228600" cy="152400"/>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2" name="Isosceles Triangle 41"/>
          <p:cNvSpPr/>
          <p:nvPr/>
        </p:nvSpPr>
        <p:spPr>
          <a:xfrm rot="10800000">
            <a:off x="1079500" y="5228431"/>
            <a:ext cx="228600" cy="152400"/>
          </a:xfrm>
          <a:prstGeom prst="triangle">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4" name="Isosceles Triangle 43"/>
          <p:cNvSpPr/>
          <p:nvPr/>
        </p:nvSpPr>
        <p:spPr>
          <a:xfrm rot="10800000">
            <a:off x="4279900" y="5228431"/>
            <a:ext cx="228600" cy="152400"/>
          </a:xfrm>
          <a:prstGeom prst="triangle">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Isosceles Triangle 44"/>
          <p:cNvSpPr/>
          <p:nvPr/>
        </p:nvSpPr>
        <p:spPr>
          <a:xfrm rot="10800000">
            <a:off x="9309100" y="5228431"/>
            <a:ext cx="228600" cy="1524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6" name="Isosceles Triangle 45"/>
          <p:cNvSpPr/>
          <p:nvPr/>
        </p:nvSpPr>
        <p:spPr>
          <a:xfrm rot="10800000">
            <a:off x="7480300" y="5228431"/>
            <a:ext cx="228600" cy="152400"/>
          </a:xfrm>
          <a:prstGeom prs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Picture 27"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29" name="Rectangle 28"/>
          <p:cNvSpPr/>
          <p:nvPr/>
        </p:nvSpPr>
        <p:spPr>
          <a:xfrm>
            <a:off x="3746500" y="4661039"/>
            <a:ext cx="6553200" cy="1447800"/>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1" name="Rectangle 30"/>
          <p:cNvSpPr/>
          <p:nvPr/>
        </p:nvSpPr>
        <p:spPr>
          <a:xfrm>
            <a:off x="3365500" y="141902"/>
            <a:ext cx="7086600" cy="1200329"/>
          </a:xfrm>
          <a:prstGeom prst="rect">
            <a:avLst/>
          </a:prstGeom>
        </p:spPr>
        <p:txBody>
          <a:bodyPr wrap="square">
            <a:spAutoFit/>
          </a:bodyPr>
          <a:lstStyle/>
          <a:p>
            <a:pPr algn="ctr"/>
            <a:r>
              <a:rPr lang="en-US" sz="3600" b="1" dirty="0" smtClean="0">
                <a:solidFill>
                  <a:schemeClr val="bg1"/>
                </a:solidFill>
              </a:rPr>
              <a:t>SOME DO’S AND DON’T IN CHILD SEXUAL ABUSE CASES</a:t>
            </a:r>
            <a:endParaRPr lang="en-IN" sz="3200" dirty="0">
              <a:solidFill>
                <a:schemeClr val="bg1"/>
              </a:solidFill>
            </a:endParaRPr>
          </a:p>
        </p:txBody>
      </p:sp>
      <p:sp>
        <p:nvSpPr>
          <p:cNvPr id="32" name="Rectangle 31"/>
          <p:cNvSpPr/>
          <p:nvPr/>
        </p:nvSpPr>
        <p:spPr>
          <a:xfrm>
            <a:off x="317499" y="2121376"/>
            <a:ext cx="3429001" cy="12954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Rectangle 33"/>
          <p:cNvSpPr/>
          <p:nvPr/>
        </p:nvSpPr>
        <p:spPr>
          <a:xfrm>
            <a:off x="3822700" y="2121376"/>
            <a:ext cx="6553200" cy="1295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5" name="Rectangle 34"/>
          <p:cNvSpPr/>
          <p:nvPr/>
        </p:nvSpPr>
        <p:spPr>
          <a:xfrm>
            <a:off x="317500" y="3492976"/>
            <a:ext cx="4038600" cy="106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7" name="Rectangle 36"/>
          <p:cNvSpPr/>
          <p:nvPr/>
        </p:nvSpPr>
        <p:spPr>
          <a:xfrm>
            <a:off x="317501" y="4661039"/>
            <a:ext cx="3276599" cy="1447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9" name="Isosceles Triangle 38"/>
          <p:cNvSpPr/>
          <p:nvPr/>
        </p:nvSpPr>
        <p:spPr>
          <a:xfrm rot="10800000">
            <a:off x="1841500" y="2121376"/>
            <a:ext cx="228600" cy="152400"/>
          </a:xfrm>
          <a:prstGeom prst="triangle">
            <a:avLst/>
          </a:prstGeom>
          <a:solidFill>
            <a:srgbClr val="344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1" name="Isosceles Triangle 40"/>
          <p:cNvSpPr/>
          <p:nvPr/>
        </p:nvSpPr>
        <p:spPr>
          <a:xfrm rot="10800000">
            <a:off x="6794500" y="2121376"/>
            <a:ext cx="228600" cy="15240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2" name="Isosceles Triangle 41"/>
          <p:cNvSpPr/>
          <p:nvPr/>
        </p:nvSpPr>
        <p:spPr>
          <a:xfrm rot="10800000">
            <a:off x="2146300" y="3492976"/>
            <a:ext cx="228600" cy="15240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3" name="Isosceles Triangle 42"/>
          <p:cNvSpPr/>
          <p:nvPr/>
        </p:nvSpPr>
        <p:spPr>
          <a:xfrm rot="10800000">
            <a:off x="7327900" y="3492976"/>
            <a:ext cx="228600" cy="152400"/>
          </a:xfrm>
          <a:prstGeom prs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4" name="Isosceles Triangle 43"/>
          <p:cNvSpPr/>
          <p:nvPr/>
        </p:nvSpPr>
        <p:spPr>
          <a:xfrm rot="10800000">
            <a:off x="1841500" y="4661039"/>
            <a:ext cx="228600" cy="152400"/>
          </a:xfrm>
          <a:prstGeom prst="triangle">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Isosceles Triangle 44"/>
          <p:cNvSpPr/>
          <p:nvPr/>
        </p:nvSpPr>
        <p:spPr>
          <a:xfrm rot="10800000">
            <a:off x="6946900" y="4661039"/>
            <a:ext cx="228600" cy="152400"/>
          </a:xfrm>
          <a:prstGeom prst="triangle">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0" name="Rectangle 49"/>
          <p:cNvSpPr/>
          <p:nvPr/>
        </p:nvSpPr>
        <p:spPr>
          <a:xfrm>
            <a:off x="546100" y="2426176"/>
            <a:ext cx="3200400" cy="707886"/>
          </a:xfrm>
          <a:prstGeom prst="rect">
            <a:avLst/>
          </a:prstGeom>
        </p:spPr>
        <p:txBody>
          <a:bodyPr wrap="square">
            <a:spAutoFit/>
          </a:bodyPr>
          <a:lstStyle/>
          <a:p>
            <a:pPr>
              <a:buSzPct val="125000"/>
              <a:buNone/>
            </a:pPr>
            <a:r>
              <a:rPr lang="en-US" sz="2000" dirty="0" smtClean="0"/>
              <a:t>Never take the side of the culprit even if it is your staff </a:t>
            </a:r>
          </a:p>
        </p:txBody>
      </p:sp>
      <p:sp>
        <p:nvSpPr>
          <p:cNvPr id="51" name="Rectangle 50"/>
          <p:cNvSpPr/>
          <p:nvPr/>
        </p:nvSpPr>
        <p:spPr>
          <a:xfrm>
            <a:off x="3975100" y="2273776"/>
            <a:ext cx="6172200" cy="1015663"/>
          </a:xfrm>
          <a:prstGeom prst="rect">
            <a:avLst/>
          </a:prstGeom>
        </p:spPr>
        <p:txBody>
          <a:bodyPr wrap="square">
            <a:spAutoFit/>
          </a:bodyPr>
          <a:lstStyle/>
          <a:p>
            <a:pPr>
              <a:buSzPct val="125000"/>
            </a:pPr>
            <a:r>
              <a:rPr lang="en-US" sz="2000" dirty="0" smtClean="0"/>
              <a:t>Never say things like- he is an old staff, </a:t>
            </a:r>
            <a:r>
              <a:rPr lang="en-US" sz="2000" dirty="0" err="1" smtClean="0"/>
              <a:t>i</a:t>
            </a:r>
            <a:r>
              <a:rPr lang="en-US" sz="2000" dirty="0" smtClean="0"/>
              <a:t> know him well, or he has daughters how can he do something like this- all this amounts to </a:t>
            </a:r>
            <a:r>
              <a:rPr lang="en-US" sz="2000" dirty="0" err="1" smtClean="0"/>
              <a:t>abbetment</a:t>
            </a:r>
            <a:r>
              <a:rPr lang="en-US" sz="2000" dirty="0" smtClean="0"/>
              <a:t> as per the  sexual offences act</a:t>
            </a:r>
          </a:p>
        </p:txBody>
      </p:sp>
      <p:sp>
        <p:nvSpPr>
          <p:cNvPr id="52" name="Rectangle 51"/>
          <p:cNvSpPr/>
          <p:nvPr/>
        </p:nvSpPr>
        <p:spPr>
          <a:xfrm>
            <a:off x="469900" y="3569176"/>
            <a:ext cx="3733800" cy="1015663"/>
          </a:xfrm>
          <a:prstGeom prst="rect">
            <a:avLst/>
          </a:prstGeom>
        </p:spPr>
        <p:txBody>
          <a:bodyPr wrap="square">
            <a:spAutoFit/>
          </a:bodyPr>
          <a:lstStyle/>
          <a:p>
            <a:pPr>
              <a:buSzPct val="125000"/>
              <a:buNone/>
            </a:pPr>
            <a:r>
              <a:rPr lang="en-US" sz="2000" dirty="0" smtClean="0"/>
              <a:t>Try to keep it confidential but if other parents  come to know then do not hide </a:t>
            </a:r>
          </a:p>
        </p:txBody>
      </p:sp>
      <p:sp>
        <p:nvSpPr>
          <p:cNvPr id="53" name="Rectangle 52"/>
          <p:cNvSpPr/>
          <p:nvPr/>
        </p:nvSpPr>
        <p:spPr>
          <a:xfrm>
            <a:off x="4508500" y="3492976"/>
            <a:ext cx="5867400" cy="1066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Rectangle 53"/>
          <p:cNvSpPr/>
          <p:nvPr/>
        </p:nvSpPr>
        <p:spPr>
          <a:xfrm>
            <a:off x="4660900" y="3721576"/>
            <a:ext cx="5346700" cy="707886"/>
          </a:xfrm>
          <a:prstGeom prst="rect">
            <a:avLst/>
          </a:prstGeom>
        </p:spPr>
        <p:txBody>
          <a:bodyPr>
            <a:spAutoFit/>
          </a:bodyPr>
          <a:lstStyle/>
          <a:p>
            <a:pPr>
              <a:buSzPct val="125000"/>
              <a:buNone/>
            </a:pPr>
            <a:r>
              <a:rPr lang="en-US" sz="2000" dirty="0" smtClean="0"/>
              <a:t>Never hide from other parents, it will only create more speculation and gossip.</a:t>
            </a:r>
          </a:p>
        </p:txBody>
      </p:sp>
      <p:sp>
        <p:nvSpPr>
          <p:cNvPr id="55" name="Rectangle 54"/>
          <p:cNvSpPr/>
          <p:nvPr/>
        </p:nvSpPr>
        <p:spPr>
          <a:xfrm>
            <a:off x="546100" y="4999831"/>
            <a:ext cx="2971800" cy="707886"/>
          </a:xfrm>
          <a:prstGeom prst="rect">
            <a:avLst/>
          </a:prstGeom>
        </p:spPr>
        <p:txBody>
          <a:bodyPr wrap="square">
            <a:spAutoFit/>
          </a:bodyPr>
          <a:lstStyle/>
          <a:p>
            <a:pPr>
              <a:buSzPct val="125000"/>
              <a:buNone/>
            </a:pPr>
            <a:r>
              <a:rPr lang="en-US" sz="2000" dirty="0" smtClean="0"/>
              <a:t>Do not give any verbal information to media</a:t>
            </a:r>
          </a:p>
        </p:txBody>
      </p:sp>
      <p:sp>
        <p:nvSpPr>
          <p:cNvPr id="56" name="Rectangle 55"/>
          <p:cNvSpPr/>
          <p:nvPr/>
        </p:nvSpPr>
        <p:spPr>
          <a:xfrm>
            <a:off x="3975100" y="4889639"/>
            <a:ext cx="6096000" cy="1015663"/>
          </a:xfrm>
          <a:prstGeom prst="rect">
            <a:avLst/>
          </a:prstGeom>
        </p:spPr>
        <p:txBody>
          <a:bodyPr wrap="square">
            <a:spAutoFit/>
          </a:bodyPr>
          <a:lstStyle/>
          <a:p>
            <a:pPr>
              <a:buSzPct val="125000"/>
            </a:pPr>
            <a:r>
              <a:rPr lang="en-US" sz="2000" dirty="0" smtClean="0"/>
              <a:t>Media is not supposed to give any details including school name so if media calls quote to them the clause from the act (chapter v-23-1)</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BACKGROUND 1.jpg"/>
          <p:cNvPicPr>
            <a:picLocks noChangeAspect="1"/>
          </p:cNvPicPr>
          <p:nvPr/>
        </p:nvPicPr>
        <p:blipFill>
          <a:blip r:embed="rId2" cstate="print"/>
          <a:stretch>
            <a:fillRect/>
          </a:stretch>
        </p:blipFill>
        <p:spPr>
          <a:xfrm>
            <a:off x="0" y="0"/>
            <a:ext cx="10692741" cy="7561263"/>
          </a:xfrm>
          <a:prstGeom prst="rect">
            <a:avLst/>
          </a:prstGeom>
        </p:spPr>
      </p:pic>
      <p:sp>
        <p:nvSpPr>
          <p:cNvPr id="10" name="Rectangle 9"/>
          <p:cNvSpPr/>
          <p:nvPr/>
        </p:nvSpPr>
        <p:spPr>
          <a:xfrm>
            <a:off x="546104" y="1799431"/>
            <a:ext cx="9677400" cy="1447800"/>
          </a:xfrm>
          <a:prstGeom prst="rect">
            <a:avLst/>
          </a:prstGeom>
          <a:solidFill>
            <a:schemeClr val="bg2">
              <a:lumMod val="7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2" name="Rectangle 11"/>
          <p:cNvSpPr/>
          <p:nvPr/>
        </p:nvSpPr>
        <p:spPr>
          <a:xfrm>
            <a:off x="546104" y="3247232"/>
            <a:ext cx="9677400" cy="1295400"/>
          </a:xfrm>
          <a:prstGeom prst="rect">
            <a:avLst/>
          </a:prstGeom>
          <a:solidFill>
            <a:schemeClr val="bg2">
              <a:lumMod val="9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3" name="Rectangle 12"/>
          <p:cNvSpPr/>
          <p:nvPr/>
        </p:nvSpPr>
        <p:spPr>
          <a:xfrm>
            <a:off x="546104" y="4542631"/>
            <a:ext cx="9677400" cy="2057400"/>
          </a:xfrm>
          <a:prstGeom prst="rect">
            <a:avLst/>
          </a:prstGeom>
          <a:solidFill>
            <a:schemeClr val="bg2">
              <a:lumMod val="75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4" name="Rectangle 13"/>
          <p:cNvSpPr/>
          <p:nvPr/>
        </p:nvSpPr>
        <p:spPr>
          <a:xfrm>
            <a:off x="546100" y="1799431"/>
            <a:ext cx="381000" cy="1447800"/>
          </a:xfrm>
          <a:prstGeom prst="rect">
            <a:avLst/>
          </a:prstGeom>
          <a:solidFill>
            <a:schemeClr val="accent3">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5" name="Rectangle 14"/>
          <p:cNvSpPr/>
          <p:nvPr/>
        </p:nvSpPr>
        <p:spPr>
          <a:xfrm>
            <a:off x="546100" y="3247231"/>
            <a:ext cx="381000" cy="1295400"/>
          </a:xfrm>
          <a:prstGeom prst="rect">
            <a:avLst/>
          </a:prstGeom>
          <a:solidFill>
            <a:schemeClr val="accent5">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6" name="Rectangle 15"/>
          <p:cNvSpPr/>
          <p:nvPr/>
        </p:nvSpPr>
        <p:spPr>
          <a:xfrm>
            <a:off x="546100" y="4542631"/>
            <a:ext cx="381000" cy="2057400"/>
          </a:xfrm>
          <a:prstGeom prst="rect">
            <a:avLst/>
          </a:prstGeom>
          <a:solidFill>
            <a:schemeClr val="accent4">
              <a:lumMod val="50000"/>
            </a:schemeClr>
          </a:solidFill>
          <a:ln w="12700">
            <a:no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4" name="Content Placeholder 3"/>
          <p:cNvSpPr>
            <a:spLocks noGrp="1"/>
          </p:cNvSpPr>
          <p:nvPr>
            <p:ph idx="1"/>
          </p:nvPr>
        </p:nvSpPr>
        <p:spPr>
          <a:xfrm>
            <a:off x="1069340" y="4542631"/>
            <a:ext cx="9001760" cy="1676400"/>
          </a:xfrm>
        </p:spPr>
        <p:txBody>
          <a:bodyPr>
            <a:noAutofit/>
          </a:bodyPr>
          <a:lstStyle/>
          <a:p>
            <a:pPr marL="0" indent="0">
              <a:spcBef>
                <a:spcPts val="600"/>
              </a:spcBef>
              <a:buSzPct val="125000"/>
              <a:buNone/>
            </a:pPr>
            <a:r>
              <a:rPr lang="en-US" sz="2500" dirty="0" smtClean="0"/>
              <a:t>Whoever</a:t>
            </a:r>
            <a:r>
              <a:rPr lang="en-US" sz="2500" dirty="0"/>
              <a:t>, not being a child, makes a false complaint or provides false information against a child, knowing it to be false, thereby victimizing such child in any of the offences under this Act, shall be punished with imprisonment which may extend to one year or with </a:t>
            </a:r>
            <a:r>
              <a:rPr lang="en-US" sz="2500" dirty="0" smtClean="0"/>
              <a:t>fine </a:t>
            </a:r>
            <a:r>
              <a:rPr lang="en-US" sz="2500" dirty="0"/>
              <a:t>or with both. </a:t>
            </a:r>
          </a:p>
        </p:txBody>
      </p:sp>
      <p:sp>
        <p:nvSpPr>
          <p:cNvPr id="18" name="Rectangle 17"/>
          <p:cNvSpPr/>
          <p:nvPr/>
        </p:nvSpPr>
        <p:spPr>
          <a:xfrm>
            <a:off x="3365500" y="123031"/>
            <a:ext cx="7162800" cy="1200329"/>
          </a:xfrm>
          <a:prstGeom prst="rect">
            <a:avLst/>
          </a:prstGeom>
        </p:spPr>
        <p:txBody>
          <a:bodyPr wrap="square">
            <a:spAutoFit/>
          </a:bodyPr>
          <a:lstStyle/>
          <a:p>
            <a:pPr algn="ctr"/>
            <a:r>
              <a:rPr lang="en-US" sz="3600" b="1" dirty="0" smtClean="0">
                <a:solidFill>
                  <a:schemeClr val="bg1"/>
                </a:solidFill>
              </a:rPr>
              <a:t>IF A PARENT SAYS WHY ARE YOU CONDUCTING INQUIRY-</a:t>
            </a:r>
            <a:endParaRPr lang="en-IN" sz="3200" dirty="0"/>
          </a:p>
        </p:txBody>
      </p:sp>
      <p:sp>
        <p:nvSpPr>
          <p:cNvPr id="19" name="Rectangle 18"/>
          <p:cNvSpPr/>
          <p:nvPr/>
        </p:nvSpPr>
        <p:spPr>
          <a:xfrm>
            <a:off x="1079500" y="1875631"/>
            <a:ext cx="8915400" cy="1200329"/>
          </a:xfrm>
          <a:prstGeom prst="rect">
            <a:avLst/>
          </a:prstGeom>
        </p:spPr>
        <p:txBody>
          <a:bodyPr wrap="square">
            <a:spAutoFit/>
          </a:bodyPr>
          <a:lstStyle/>
          <a:p>
            <a:pPr>
              <a:spcBef>
                <a:spcPts val="600"/>
              </a:spcBef>
              <a:buSzPct val="125000"/>
            </a:pPr>
            <a:r>
              <a:rPr lang="en-US" sz="2400" b="1" dirty="0" smtClean="0"/>
              <a:t>THE LAW IS NOW VERY STRICT ABOUT FALSE REPORTS, SO EXPLAIN TO THE PARENT THAT YOU WANT TO BE SURE OF ALL FACTS. GIVEN BELOW IS THE RULE ACCORDING TO LAW-</a:t>
            </a:r>
            <a:endParaRPr lang="en-US" sz="2400" b="1" dirty="0"/>
          </a:p>
        </p:txBody>
      </p:sp>
      <p:sp>
        <p:nvSpPr>
          <p:cNvPr id="20" name="Rectangle 19"/>
          <p:cNvSpPr/>
          <p:nvPr/>
        </p:nvSpPr>
        <p:spPr>
          <a:xfrm>
            <a:off x="1155700" y="3323431"/>
            <a:ext cx="8763000" cy="1200329"/>
          </a:xfrm>
          <a:prstGeom prst="rect">
            <a:avLst/>
          </a:prstGeom>
        </p:spPr>
        <p:txBody>
          <a:bodyPr wrap="square">
            <a:spAutoFit/>
          </a:bodyPr>
          <a:lstStyle/>
          <a:p>
            <a:pPr>
              <a:spcBef>
                <a:spcPts val="600"/>
              </a:spcBef>
              <a:buSzPct val="125000"/>
            </a:pPr>
            <a:r>
              <a:rPr lang="en-US" sz="2400" dirty="0" smtClean="0"/>
              <a:t>Where a false complaint has been made or false information has been provided by a child, no punishment shall be imposed on such child.</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4" cstate="print"/>
          <a:stretch>
            <a:fillRect/>
          </a:stretch>
        </p:blipFill>
        <p:spPr>
          <a:xfrm>
            <a:off x="659" y="0"/>
            <a:ext cx="10692741" cy="7561263"/>
          </a:xfrm>
          <a:prstGeom prst="rect">
            <a:avLst/>
          </a:prstGeom>
        </p:spPr>
      </p:pic>
      <p:sp>
        <p:nvSpPr>
          <p:cNvPr id="5" name="Title 4"/>
          <p:cNvSpPr>
            <a:spLocks noGrp="1"/>
          </p:cNvSpPr>
          <p:nvPr>
            <p:ph type="title"/>
          </p:nvPr>
        </p:nvSpPr>
        <p:spPr>
          <a:xfrm>
            <a:off x="2832100" y="0"/>
            <a:ext cx="7620000" cy="1260211"/>
          </a:xfrm>
        </p:spPr>
        <p:txBody>
          <a:bodyPr>
            <a:noAutofit/>
          </a:bodyPr>
          <a:lstStyle/>
          <a:p>
            <a:r>
              <a:rPr lang="en-US" sz="4000" b="1" dirty="0" smtClean="0">
                <a:solidFill>
                  <a:schemeClr val="bg1"/>
                </a:solidFill>
              </a:rPr>
              <a:t/>
            </a:r>
            <a:br>
              <a:rPr lang="en-US" sz="4000" b="1" dirty="0" smtClean="0">
                <a:solidFill>
                  <a:schemeClr val="bg1"/>
                </a:solidFill>
              </a:rPr>
            </a:br>
            <a:r>
              <a:rPr lang="en-US" sz="3200" b="1" dirty="0" smtClean="0">
                <a:solidFill>
                  <a:schemeClr val="bg1"/>
                </a:solidFill>
              </a:rPr>
              <a:t>video 3-Mom </a:t>
            </a:r>
            <a:r>
              <a:rPr lang="en-US" sz="3200" b="1" dirty="0">
                <a:solidFill>
                  <a:schemeClr val="bg1"/>
                </a:solidFill>
              </a:rPr>
              <a:t>teaches kid about safety- don’t drill safety rules, make it interactive </a:t>
            </a:r>
            <a:br>
              <a:rPr lang="en-US" sz="3200" b="1" dirty="0">
                <a:solidFill>
                  <a:schemeClr val="bg1"/>
                </a:solidFill>
              </a:rPr>
            </a:br>
            <a:endParaRPr lang="en-US" sz="3200" b="1" dirty="0">
              <a:solidFill>
                <a:schemeClr val="bg1"/>
              </a:solidFill>
            </a:endParaRPr>
          </a:p>
        </p:txBody>
      </p:sp>
      <p:pic>
        <p:nvPicPr>
          <p:cNvPr id="2" name=" video 3- make it interesting .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2851150" y="1763713"/>
            <a:ext cx="4991100" cy="4991100"/>
          </a:xfrm>
        </p:spPr>
      </p:pic>
      <p:pic>
        <p:nvPicPr>
          <p:cNvPr id="7" name="video 3- make it interesting .mp4">
            <a:hlinkClick r:id="" action="ppaction://media"/>
          </p:cNvPr>
          <p:cNvPicPr>
            <a:picLocks noRot="1" noChangeAspect="1"/>
          </p:cNvPicPr>
          <p:nvPr>
            <a:videoFile r:link="rId2"/>
          </p:nvPr>
        </p:nvPicPr>
        <p:blipFill>
          <a:blip r:embed="rId7" cstate="print"/>
          <a:stretch>
            <a:fillRect/>
          </a:stretch>
        </p:blipFill>
        <p:spPr>
          <a:xfrm>
            <a:off x="2298700" y="1876425"/>
            <a:ext cx="5791200" cy="4648200"/>
          </a:xfrm>
          <a:prstGeom prst="rect">
            <a:avLst/>
          </a:prstGeom>
        </p:spPr>
      </p:pic>
    </p:spTree>
    <p:extLst>
      <p:ext uri="{BB962C8B-B14F-4D97-AF65-F5344CB8AC3E}">
        <p14:creationId xmlns="" xmlns:p14="http://schemas.microsoft.com/office/powerpoint/2010/main" val="132397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57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video fullScrn="1">
              <p:cMediaNode>
                <p:cTn id="13" fill="hold" display="0">
                  <p:stCondLst>
                    <p:cond delay="indefinite"/>
                  </p:stCondLst>
                  <p:endCondLst>
                    <p:cond evt="onNext" delay="0">
                      <p:tgtEl>
                        <p:sldTgt/>
                      </p:tgtEl>
                    </p:cond>
                    <p:cond evt="onPrev" delay="0">
                      <p:tgtEl>
                        <p:sldTgt/>
                      </p:tgtEl>
                    </p:cond>
                  </p:end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8" name="Rectangle 7"/>
          <p:cNvSpPr/>
          <p:nvPr/>
        </p:nvSpPr>
        <p:spPr>
          <a:xfrm>
            <a:off x="1689100" y="3780631"/>
            <a:ext cx="7315200" cy="2057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ounded Rectangular Callout 8"/>
          <p:cNvSpPr/>
          <p:nvPr/>
        </p:nvSpPr>
        <p:spPr>
          <a:xfrm>
            <a:off x="1689100" y="2180431"/>
            <a:ext cx="7315200" cy="1904999"/>
          </a:xfrm>
          <a:prstGeom prst="wedgeRoundRectCallout">
            <a:avLst>
              <a:gd name="adj1" fmla="val -19119"/>
              <a:gd name="adj2" fmla="val 73071"/>
              <a:gd name="adj3" fmla="val 16667"/>
            </a:avLst>
          </a:prstGeom>
          <a:solidFill>
            <a:schemeClr val="accent2">
              <a:lumMod val="75000"/>
            </a:schemeClr>
          </a:solidFill>
          <a:ln>
            <a:noFill/>
          </a:ln>
          <a:effectLst>
            <a:outerShdw blurRad="50800" dist="50800" dir="54000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4" name="Title 3"/>
          <p:cNvSpPr>
            <a:spLocks noGrp="1"/>
          </p:cNvSpPr>
          <p:nvPr>
            <p:ph type="ctrTitle"/>
          </p:nvPr>
        </p:nvSpPr>
        <p:spPr>
          <a:xfrm>
            <a:off x="2070100" y="2180431"/>
            <a:ext cx="6477000" cy="2057400"/>
          </a:xfrm>
        </p:spPr>
        <p:txBody>
          <a:bodyPr>
            <a:noAutofit/>
          </a:bodyPr>
          <a:lstStyle/>
          <a:p>
            <a:r>
              <a:rPr lang="en-US" sz="3600" b="1" dirty="0">
                <a:solidFill>
                  <a:schemeClr val="bg1"/>
                </a:solidFill>
                <a:effectLst>
                  <a:outerShdw blurRad="38100" dist="38100" dir="2700000" algn="tl">
                    <a:srgbClr val="000000">
                      <a:alpha val="43137"/>
                    </a:srgbClr>
                  </a:outerShdw>
                </a:effectLst>
                <a:latin typeface="+mn-lt"/>
              </a:rPr>
              <a:t>WHAT HAS PODAR DONE TO EDUCATE KIDS AND PARENTS ABOUT CHILD SEXUAL ABUSE</a:t>
            </a:r>
          </a:p>
        </p:txBody>
      </p:sp>
      <p:sp>
        <p:nvSpPr>
          <p:cNvPr id="5" name="Subtitle 4"/>
          <p:cNvSpPr>
            <a:spLocks noGrp="1"/>
          </p:cNvSpPr>
          <p:nvPr>
            <p:ph type="subTitle" idx="1"/>
          </p:nvPr>
        </p:nvSpPr>
        <p:spPr>
          <a:xfrm>
            <a:off x="1993900" y="4847431"/>
            <a:ext cx="6705600" cy="685800"/>
          </a:xfrm>
          <a:ln w="25400">
            <a:noFill/>
            <a:miter lim="800000"/>
          </a:ln>
        </p:spPr>
        <p:txBody>
          <a:bodyPr/>
          <a:lstStyle/>
          <a:p>
            <a:r>
              <a:rPr lang="en-US" b="1" dirty="0" smtClean="0">
                <a:solidFill>
                  <a:schemeClr val="tx1"/>
                </a:solidFill>
              </a:rPr>
              <a:t>SOME IMPORTANT INITIATIVES</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7" name="Rectangle 6"/>
          <p:cNvSpPr/>
          <p:nvPr/>
        </p:nvSpPr>
        <p:spPr>
          <a:xfrm>
            <a:off x="469900" y="1570832"/>
            <a:ext cx="4571999" cy="5410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pic>
        <p:nvPicPr>
          <p:cNvPr id="24578" name="Picture 2" descr="C:\data\documents\main documents 2011\our projects\good touch bad touch\GOOD TOUCH BAD TOUCH POSTER\GOOD TOUCH BAD TOUCH BIG POSTER.jpg"/>
          <p:cNvPicPr>
            <a:picLocks noGrp="1" noChangeAspect="1" noChangeArrowheads="1"/>
          </p:cNvPicPr>
          <p:nvPr>
            <p:ph sz="half" idx="1"/>
          </p:nvPr>
        </p:nvPicPr>
        <p:blipFill>
          <a:blip r:embed="rId3" cstate="print"/>
          <a:stretch>
            <a:fillRect/>
          </a:stretch>
        </p:blipFill>
        <p:spPr bwMode="auto">
          <a:xfrm>
            <a:off x="698500" y="1799440"/>
            <a:ext cx="4020573" cy="4952999"/>
          </a:xfrm>
          <a:prstGeom prst="rect">
            <a:avLst/>
          </a:prstGeom>
          <a:noFill/>
          <a:ln w="38100">
            <a:solidFill>
              <a:schemeClr val="tx1"/>
            </a:solidFill>
          </a:ln>
        </p:spPr>
      </p:pic>
      <p:sp>
        <p:nvSpPr>
          <p:cNvPr id="10" name="Rectangle 9"/>
          <p:cNvSpPr/>
          <p:nvPr/>
        </p:nvSpPr>
        <p:spPr>
          <a:xfrm>
            <a:off x="5041720" y="1570831"/>
            <a:ext cx="5105400" cy="5410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pic>
        <p:nvPicPr>
          <p:cNvPr id="5" name="Picture 5" descr="C:\Users\ADMIN\Documents\New folder\IMG_0314.JPG"/>
          <p:cNvPicPr>
            <a:picLocks noGrp="1" noChangeAspect="1" noChangeArrowheads="1"/>
          </p:cNvPicPr>
          <p:nvPr>
            <p:ph sz="half" idx="2"/>
          </p:nvPr>
        </p:nvPicPr>
        <p:blipFill>
          <a:blip r:embed="rId4" cstate="print"/>
          <a:stretch>
            <a:fillRect/>
          </a:stretch>
        </p:blipFill>
        <p:spPr bwMode="auto">
          <a:xfrm>
            <a:off x="5283231" y="1799431"/>
            <a:ext cx="4722918" cy="4921692"/>
          </a:xfrm>
          <a:prstGeom prst="rect">
            <a:avLst/>
          </a:prstGeom>
          <a:solidFill>
            <a:srgbClr val="FFFFFF">
              <a:shade val="85000"/>
            </a:srgbClr>
          </a:solidFill>
          <a:ln w="508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p:cNvSpPr/>
          <p:nvPr/>
        </p:nvSpPr>
        <p:spPr>
          <a:xfrm>
            <a:off x="3213100" y="199231"/>
            <a:ext cx="7239000" cy="954107"/>
          </a:xfrm>
          <a:prstGeom prst="rect">
            <a:avLst/>
          </a:prstGeom>
        </p:spPr>
        <p:txBody>
          <a:bodyPr wrap="square">
            <a:spAutoFit/>
          </a:bodyPr>
          <a:lstStyle/>
          <a:p>
            <a:pPr algn="ctr"/>
            <a:r>
              <a:rPr lang="en-US" sz="2800" dirty="0" smtClean="0">
                <a:solidFill>
                  <a:schemeClr val="bg1"/>
                </a:solidFill>
                <a:effectLst>
                  <a:outerShdw blurRad="38100" dist="38100" dir="2700000" algn="tl">
                    <a:srgbClr val="000000">
                      <a:alpha val="43137"/>
                    </a:srgbClr>
                  </a:outerShdw>
                </a:effectLst>
              </a:rPr>
              <a:t> </a:t>
            </a:r>
            <a:r>
              <a:rPr lang="en-US" sz="2800" b="1" dirty="0" smtClean="0">
                <a:solidFill>
                  <a:schemeClr val="bg1"/>
                </a:solidFill>
                <a:effectLst>
                  <a:outerShdw blurRad="38100" dist="38100" dir="2700000" algn="tl">
                    <a:srgbClr val="000000">
                      <a:alpha val="43137"/>
                    </a:srgbClr>
                  </a:outerShdw>
                </a:effectLst>
              </a:rPr>
              <a:t>Teaching children about GOOD TOUCH - BAD TOUCH through posters and power points</a:t>
            </a:r>
            <a:endParaRPr lang="en-IN" sz="2400"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Picture 10" descr="BACKGROUND 1.jpg"/>
          <p:cNvPicPr>
            <a:picLocks noChangeAspect="1"/>
          </p:cNvPicPr>
          <p:nvPr/>
        </p:nvPicPr>
        <p:blipFill>
          <a:blip r:embed="rId2" cstate="print"/>
          <a:stretch>
            <a:fillRect/>
          </a:stretch>
        </p:blipFill>
        <p:spPr>
          <a:xfrm>
            <a:off x="329" y="0"/>
            <a:ext cx="10692741" cy="7561263"/>
          </a:xfrm>
          <a:prstGeom prst="rect">
            <a:avLst/>
          </a:prstGeom>
        </p:spPr>
      </p:pic>
      <p:sp>
        <p:nvSpPr>
          <p:cNvPr id="14" name="Rectangle 13"/>
          <p:cNvSpPr/>
          <p:nvPr/>
        </p:nvSpPr>
        <p:spPr>
          <a:xfrm>
            <a:off x="5194300" y="1875630"/>
            <a:ext cx="4953000" cy="4876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13" name="Rectangle 12"/>
          <p:cNvSpPr/>
          <p:nvPr/>
        </p:nvSpPr>
        <p:spPr>
          <a:xfrm>
            <a:off x="469900" y="1875631"/>
            <a:ext cx="4724400" cy="4876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7" name="Content Placeholder 6"/>
          <p:cNvSpPr>
            <a:spLocks noGrp="1"/>
          </p:cNvSpPr>
          <p:nvPr>
            <p:ph sz="half" idx="2"/>
          </p:nvPr>
        </p:nvSpPr>
        <p:spPr>
          <a:xfrm>
            <a:off x="5422900" y="2180432"/>
            <a:ext cx="4495800" cy="4343397"/>
          </a:xfrm>
        </p:spPr>
        <p:txBody>
          <a:bodyPr>
            <a:normAutofit/>
          </a:bodyPr>
          <a:lstStyle/>
          <a:p>
            <a:pPr marL="271463" indent="-271463"/>
            <a:r>
              <a:rPr lang="en-US" sz="2900" b="1" dirty="0" smtClean="0">
                <a:solidFill>
                  <a:schemeClr val="bg1"/>
                </a:solidFill>
              </a:rPr>
              <a:t>We </a:t>
            </a:r>
            <a:r>
              <a:rPr lang="en-US" sz="2900" b="1" dirty="0">
                <a:solidFill>
                  <a:schemeClr val="bg1"/>
                </a:solidFill>
              </a:rPr>
              <a:t>have made a child friendly video using </a:t>
            </a:r>
            <a:r>
              <a:rPr lang="en-US" sz="2900" b="1" dirty="0" err="1">
                <a:solidFill>
                  <a:schemeClr val="bg1"/>
                </a:solidFill>
              </a:rPr>
              <a:t>muppets</a:t>
            </a:r>
            <a:r>
              <a:rPr lang="en-US" sz="2900" b="1" dirty="0">
                <a:solidFill>
                  <a:schemeClr val="bg1"/>
                </a:solidFill>
              </a:rPr>
              <a:t> to talk to children about GOOD TOUCH- BAD TOUCH and show the same to parents and care givers so everyone is aware and alert about boundaries. </a:t>
            </a:r>
          </a:p>
        </p:txBody>
      </p:sp>
      <p:pic>
        <p:nvPicPr>
          <p:cNvPr id="8" name="Picture 2" descr="C:\Users\ADMIN\Documents\New folder\IMG_0311.JPG"/>
          <p:cNvPicPr>
            <a:picLocks noGrp="1" noChangeAspect="1" noChangeArrowheads="1"/>
          </p:cNvPicPr>
          <p:nvPr>
            <p:ph sz="half" idx="1"/>
          </p:nvPr>
        </p:nvPicPr>
        <p:blipFill>
          <a:blip r:embed="rId3" cstate="print">
            <a:lum bright="-20000"/>
          </a:blip>
          <a:srcRect/>
          <a:stretch>
            <a:fillRect/>
          </a:stretch>
        </p:blipFill>
        <p:spPr bwMode="auto">
          <a:xfrm>
            <a:off x="774700" y="2180429"/>
            <a:ext cx="4191000" cy="4267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Rectangle 11"/>
          <p:cNvSpPr/>
          <p:nvPr/>
        </p:nvSpPr>
        <p:spPr>
          <a:xfrm>
            <a:off x="3365500" y="351631"/>
            <a:ext cx="7001660" cy="707886"/>
          </a:xfrm>
          <a:prstGeom prst="rect">
            <a:avLst/>
          </a:prstGeom>
        </p:spPr>
        <p:txBody>
          <a:bodyPr wrap="none">
            <a:spAutoFit/>
          </a:bodyPr>
          <a:lstStyle/>
          <a:p>
            <a:r>
              <a:rPr lang="en-US" sz="4000" b="1" dirty="0" smtClean="0">
                <a:solidFill>
                  <a:schemeClr val="bg1"/>
                </a:solidFill>
              </a:rPr>
              <a:t>Reaching out to the community </a:t>
            </a:r>
            <a:endParaRPr lang="en-IN" sz="3600"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BACKGROUND 1.jpg"/>
          <p:cNvPicPr>
            <a:picLocks noChangeAspect="1"/>
          </p:cNvPicPr>
          <p:nvPr/>
        </p:nvPicPr>
        <p:blipFill>
          <a:blip r:embed="rId2" cstate="print"/>
          <a:stretch>
            <a:fillRect/>
          </a:stretch>
        </p:blipFill>
        <p:spPr>
          <a:xfrm>
            <a:off x="0" y="0"/>
            <a:ext cx="10692741" cy="7561263"/>
          </a:xfrm>
          <a:prstGeom prst="rect">
            <a:avLst/>
          </a:prstGeom>
        </p:spPr>
      </p:pic>
      <p:sp>
        <p:nvSpPr>
          <p:cNvPr id="11" name="Rectangle 10"/>
          <p:cNvSpPr/>
          <p:nvPr/>
        </p:nvSpPr>
        <p:spPr>
          <a:xfrm>
            <a:off x="5194300" y="1875630"/>
            <a:ext cx="4953000" cy="4876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12" name="Rectangle 11"/>
          <p:cNvSpPr/>
          <p:nvPr/>
        </p:nvSpPr>
        <p:spPr>
          <a:xfrm>
            <a:off x="469900" y="1875631"/>
            <a:ext cx="4724400" cy="4876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7" name="Content Placeholder 6"/>
          <p:cNvSpPr>
            <a:spLocks noGrp="1"/>
          </p:cNvSpPr>
          <p:nvPr>
            <p:ph sz="half" idx="2"/>
          </p:nvPr>
        </p:nvSpPr>
        <p:spPr>
          <a:xfrm>
            <a:off x="5499099" y="1990949"/>
            <a:ext cx="4343401" cy="4990084"/>
          </a:xfrm>
        </p:spPr>
        <p:txBody>
          <a:bodyPr>
            <a:normAutofit/>
          </a:bodyPr>
          <a:lstStyle/>
          <a:p>
            <a:r>
              <a:rPr lang="en-US" sz="2900" b="1" dirty="0">
                <a:solidFill>
                  <a:schemeClr val="bg1"/>
                </a:solidFill>
              </a:rPr>
              <a:t>We have made a video using teenagers to talk about the issue so that young adolescent girls at risk can be made more alert. </a:t>
            </a:r>
          </a:p>
          <a:p>
            <a:r>
              <a:rPr lang="en-US" sz="2900" b="1" dirty="0">
                <a:solidFill>
                  <a:schemeClr val="bg1"/>
                </a:solidFill>
              </a:rPr>
              <a:t>We go to housing societies and schools and show the video</a:t>
            </a:r>
          </a:p>
        </p:txBody>
      </p:sp>
      <p:pic>
        <p:nvPicPr>
          <p:cNvPr id="8" name="Picture 4" descr="C:\Users\ADMIN\Documents\New folder\IMG_0333.JPG"/>
          <p:cNvPicPr>
            <a:picLocks noGrp="1" noChangeAspect="1" noChangeArrowheads="1"/>
          </p:cNvPicPr>
          <p:nvPr>
            <p:ph sz="half" idx="1"/>
          </p:nvPr>
        </p:nvPicPr>
        <p:blipFill>
          <a:blip r:embed="rId3" cstate="print">
            <a:lum bright="-20000"/>
          </a:blip>
          <a:srcRect/>
          <a:stretch>
            <a:fillRect/>
          </a:stretch>
        </p:blipFill>
        <p:spPr bwMode="auto">
          <a:xfrm>
            <a:off x="698500" y="2180431"/>
            <a:ext cx="4325844" cy="4124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Rectangle 12"/>
          <p:cNvSpPr/>
          <p:nvPr/>
        </p:nvSpPr>
        <p:spPr>
          <a:xfrm>
            <a:off x="3365500" y="329545"/>
            <a:ext cx="7001660" cy="707886"/>
          </a:xfrm>
          <a:prstGeom prst="rect">
            <a:avLst/>
          </a:prstGeom>
        </p:spPr>
        <p:txBody>
          <a:bodyPr wrap="none">
            <a:spAutoFit/>
          </a:bodyPr>
          <a:lstStyle/>
          <a:p>
            <a:r>
              <a:rPr lang="en-US" sz="4000" b="1" dirty="0" smtClean="0">
                <a:solidFill>
                  <a:schemeClr val="bg1"/>
                </a:solidFill>
              </a:rPr>
              <a:t>Reaching out to the community </a:t>
            </a:r>
            <a:endParaRPr lang="en-IN" sz="400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2" cstate="print"/>
          <a:stretch>
            <a:fillRect/>
          </a:stretch>
        </p:blipFill>
        <p:spPr>
          <a:xfrm>
            <a:off x="0" y="0"/>
            <a:ext cx="10692741" cy="7561263"/>
          </a:xfrm>
          <a:prstGeom prst="rect">
            <a:avLst/>
          </a:prstGeom>
        </p:spPr>
      </p:pic>
      <p:sp>
        <p:nvSpPr>
          <p:cNvPr id="10" name="Rectangle 9"/>
          <p:cNvSpPr/>
          <p:nvPr/>
        </p:nvSpPr>
        <p:spPr>
          <a:xfrm>
            <a:off x="5194300" y="1875630"/>
            <a:ext cx="4953000" cy="4876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11" name="Rectangle 10"/>
          <p:cNvSpPr/>
          <p:nvPr/>
        </p:nvSpPr>
        <p:spPr>
          <a:xfrm>
            <a:off x="469900" y="1875631"/>
            <a:ext cx="4724400" cy="4876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4" name="Content Placeholder 3"/>
          <p:cNvSpPr>
            <a:spLocks noGrp="1"/>
          </p:cNvSpPr>
          <p:nvPr>
            <p:ph sz="half" idx="2"/>
          </p:nvPr>
        </p:nvSpPr>
        <p:spPr>
          <a:xfrm>
            <a:off x="5575300" y="2256631"/>
            <a:ext cx="4267197" cy="4114800"/>
          </a:xfrm>
        </p:spPr>
        <p:txBody>
          <a:bodyPr>
            <a:noAutofit/>
          </a:bodyPr>
          <a:lstStyle/>
          <a:p>
            <a:r>
              <a:rPr lang="en-US" sz="2600" b="1" dirty="0" smtClean="0">
                <a:solidFill>
                  <a:schemeClr val="bg1"/>
                </a:solidFill>
              </a:rPr>
              <a:t>We </a:t>
            </a:r>
            <a:r>
              <a:rPr lang="en-US" sz="2600" b="1" dirty="0">
                <a:solidFill>
                  <a:schemeClr val="bg1"/>
                </a:solidFill>
              </a:rPr>
              <a:t>have come out with a hard hitting book- a story about a boy and a girl who are abused. One in an urban school and one in a rural setting. This story book cum handbook for parents comes with a video that parents can use with kids. </a:t>
            </a:r>
          </a:p>
        </p:txBody>
      </p:sp>
      <p:pic>
        <p:nvPicPr>
          <p:cNvPr id="5122" name="Picture 2"/>
          <p:cNvPicPr>
            <a:picLocks noGrp="1" noChangeAspect="1" noChangeArrowheads="1"/>
          </p:cNvPicPr>
          <p:nvPr>
            <p:ph sz="half" idx="1"/>
          </p:nvPr>
        </p:nvPicPr>
        <p:blipFill>
          <a:blip r:embed="rId3" cstate="print"/>
          <a:srcRect/>
          <a:stretch>
            <a:fillRect/>
          </a:stretch>
        </p:blipFill>
        <p:spPr bwMode="auto">
          <a:xfrm>
            <a:off x="698500" y="2180431"/>
            <a:ext cx="4265613" cy="4328741"/>
          </a:xfrm>
          <a:prstGeom prst="rect">
            <a:avLst/>
          </a:prstGeom>
          <a:noFill/>
          <a:ln w="9525">
            <a:noFill/>
            <a:miter lim="800000"/>
            <a:headEnd/>
            <a:tailEnd/>
          </a:ln>
          <a:effectLst/>
        </p:spPr>
      </p:pic>
      <p:sp>
        <p:nvSpPr>
          <p:cNvPr id="12" name="Rectangle 11"/>
          <p:cNvSpPr/>
          <p:nvPr/>
        </p:nvSpPr>
        <p:spPr>
          <a:xfrm>
            <a:off x="3136900" y="46831"/>
            <a:ext cx="7239000" cy="1323439"/>
          </a:xfrm>
          <a:prstGeom prst="rect">
            <a:avLst/>
          </a:prstGeom>
        </p:spPr>
        <p:txBody>
          <a:bodyPr wrap="square">
            <a:spAutoFit/>
          </a:bodyPr>
          <a:lstStyle/>
          <a:p>
            <a:pPr algn="ctr"/>
            <a:r>
              <a:rPr lang="en-US" sz="4000" b="1" dirty="0" smtClean="0">
                <a:solidFill>
                  <a:schemeClr val="bg1"/>
                </a:solidFill>
              </a:rPr>
              <a:t>Let touch never become trouble…</a:t>
            </a:r>
            <a:endParaRPr lang="en-IN" sz="36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2" cstate="print"/>
          <a:stretch>
            <a:fillRect/>
          </a:stretch>
        </p:blipFill>
        <p:spPr>
          <a:xfrm>
            <a:off x="659" y="0"/>
            <a:ext cx="10692741" cy="7561263"/>
          </a:xfrm>
          <a:prstGeom prst="rect">
            <a:avLst/>
          </a:prstGeom>
        </p:spPr>
      </p:pic>
      <p:pic>
        <p:nvPicPr>
          <p:cNvPr id="2050" name="Picture 2" descr="Image result for maslow's hierarchy of needs picture"/>
          <p:cNvPicPr>
            <a:picLocks noChangeAspect="1" noChangeArrowheads="1"/>
          </p:cNvPicPr>
          <p:nvPr/>
        </p:nvPicPr>
        <p:blipFill>
          <a:blip r:embed="rId3" cstate="print"/>
          <a:srcRect/>
          <a:stretch>
            <a:fillRect/>
          </a:stretch>
        </p:blipFill>
        <p:spPr bwMode="auto">
          <a:xfrm>
            <a:off x="850900" y="656431"/>
            <a:ext cx="8910066" cy="5982076"/>
          </a:xfrm>
          <a:prstGeom prst="rect">
            <a:avLst/>
          </a:prstGeom>
          <a:noFill/>
          <a:ln w="38100">
            <a:solidFill>
              <a:schemeClr val="tx1"/>
            </a:solidFill>
          </a:ln>
        </p:spPr>
      </p:pic>
    </p:spTree>
    <p:extLst>
      <p:ext uri="{BB962C8B-B14F-4D97-AF65-F5344CB8AC3E}">
        <p14:creationId xmlns="" xmlns:p14="http://schemas.microsoft.com/office/powerpoint/2010/main" val="4132254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descr="BACKGROUND 1.jpg"/>
          <p:cNvPicPr>
            <a:picLocks noChangeAspect="1"/>
          </p:cNvPicPr>
          <p:nvPr/>
        </p:nvPicPr>
        <p:blipFill>
          <a:blip r:embed="rId2" cstate="print"/>
          <a:stretch>
            <a:fillRect/>
          </a:stretch>
        </p:blipFill>
        <p:spPr>
          <a:xfrm>
            <a:off x="0" y="0"/>
            <a:ext cx="10692741" cy="7561263"/>
          </a:xfrm>
          <a:prstGeom prst="rect">
            <a:avLst/>
          </a:prstGeom>
        </p:spPr>
      </p:pic>
      <p:sp>
        <p:nvSpPr>
          <p:cNvPr id="12" name="Rectangle 11"/>
          <p:cNvSpPr/>
          <p:nvPr/>
        </p:nvSpPr>
        <p:spPr>
          <a:xfrm>
            <a:off x="5194300" y="1875630"/>
            <a:ext cx="4953000" cy="4876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13" name="Rectangle 12"/>
          <p:cNvSpPr/>
          <p:nvPr/>
        </p:nvSpPr>
        <p:spPr>
          <a:xfrm>
            <a:off x="469900" y="1875631"/>
            <a:ext cx="4724400" cy="4876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3" name="Content Placeholder 2"/>
          <p:cNvSpPr>
            <a:spLocks noGrp="1"/>
          </p:cNvSpPr>
          <p:nvPr>
            <p:ph sz="half" idx="1"/>
          </p:nvPr>
        </p:nvSpPr>
        <p:spPr>
          <a:xfrm>
            <a:off x="622300" y="1951831"/>
            <a:ext cx="4419600" cy="4990084"/>
          </a:xfrm>
        </p:spPr>
        <p:txBody>
          <a:bodyPr>
            <a:normAutofit/>
          </a:bodyPr>
          <a:lstStyle/>
          <a:p>
            <a:pPr>
              <a:spcBef>
                <a:spcPts val="0"/>
              </a:spcBef>
              <a:spcAft>
                <a:spcPts val="1800"/>
              </a:spcAft>
            </a:pPr>
            <a:r>
              <a:rPr lang="en-US" b="1" dirty="0">
                <a:solidFill>
                  <a:schemeClr val="bg1"/>
                </a:solidFill>
              </a:rPr>
              <a:t>In many urban cities parents have adopted a habit of kissing their children on the lips.</a:t>
            </a:r>
          </a:p>
          <a:p>
            <a:pPr>
              <a:spcBef>
                <a:spcPts val="0"/>
              </a:spcBef>
              <a:spcAft>
                <a:spcPts val="1800"/>
              </a:spcAft>
            </a:pPr>
            <a:r>
              <a:rPr lang="en-US" b="1" dirty="0">
                <a:solidFill>
                  <a:schemeClr val="bg1"/>
                </a:solidFill>
              </a:rPr>
              <a:t>This is leading to kids being comfortable with other adults kissing them on the lips too</a:t>
            </a:r>
          </a:p>
        </p:txBody>
      </p:sp>
      <p:sp>
        <p:nvSpPr>
          <p:cNvPr id="4" name="Content Placeholder 3"/>
          <p:cNvSpPr>
            <a:spLocks noGrp="1"/>
          </p:cNvSpPr>
          <p:nvPr>
            <p:ph sz="half" idx="2"/>
          </p:nvPr>
        </p:nvSpPr>
        <p:spPr>
          <a:xfrm>
            <a:off x="5346700" y="2028031"/>
            <a:ext cx="4722918" cy="4990084"/>
          </a:xfrm>
        </p:spPr>
        <p:txBody>
          <a:bodyPr>
            <a:normAutofit/>
          </a:bodyPr>
          <a:lstStyle/>
          <a:p>
            <a:pPr>
              <a:spcBef>
                <a:spcPts val="0"/>
              </a:spcBef>
              <a:spcAft>
                <a:spcPts val="1800"/>
              </a:spcAft>
            </a:pPr>
            <a:r>
              <a:rPr lang="en-US" sz="3100" b="1" dirty="0">
                <a:solidFill>
                  <a:schemeClr val="bg1"/>
                </a:solidFill>
              </a:rPr>
              <a:t>This makes them an easy target for child abuse</a:t>
            </a:r>
          </a:p>
          <a:p>
            <a:pPr>
              <a:spcBef>
                <a:spcPts val="0"/>
              </a:spcBef>
              <a:spcAft>
                <a:spcPts val="1800"/>
              </a:spcAft>
            </a:pPr>
            <a:r>
              <a:rPr lang="en-US" sz="3100" b="1" dirty="0">
                <a:solidFill>
                  <a:schemeClr val="bg1"/>
                </a:solidFill>
              </a:rPr>
              <a:t>To create awareness about this we created a video for parents and kids educating them about not lip locking with everyone. </a:t>
            </a:r>
          </a:p>
        </p:txBody>
      </p:sp>
      <p:sp>
        <p:nvSpPr>
          <p:cNvPr id="14" name="Rectangle 13"/>
          <p:cNvSpPr/>
          <p:nvPr/>
        </p:nvSpPr>
        <p:spPr>
          <a:xfrm>
            <a:off x="3517900" y="46831"/>
            <a:ext cx="6781800" cy="1323439"/>
          </a:xfrm>
          <a:prstGeom prst="rect">
            <a:avLst/>
          </a:prstGeom>
        </p:spPr>
        <p:txBody>
          <a:bodyPr wrap="square">
            <a:spAutoFit/>
          </a:bodyPr>
          <a:lstStyle/>
          <a:p>
            <a:pPr algn="ctr"/>
            <a:r>
              <a:rPr lang="en-US" sz="4000" b="1" dirty="0" smtClean="0">
                <a:solidFill>
                  <a:schemeClr val="bg1"/>
                </a:solidFill>
              </a:rPr>
              <a:t>Lip locking a new trouble on the horizon…</a:t>
            </a:r>
            <a:endParaRPr lang="en-IN" sz="3600" dirty="0">
              <a:solidFill>
                <a:schemeClr val="bg1"/>
              </a:solidFill>
            </a:endParaRPr>
          </a:p>
        </p:txBody>
      </p:sp>
    </p:spTree>
    <p:extLst>
      <p:ext uri="{BB962C8B-B14F-4D97-AF65-F5344CB8AC3E}">
        <p14:creationId xmlns="" xmlns:p14="http://schemas.microsoft.com/office/powerpoint/2010/main" val="27799958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first page a.jpg"/>
          <p:cNvPicPr>
            <a:picLocks noChangeAspect="1"/>
          </p:cNvPicPr>
          <p:nvPr/>
        </p:nvPicPr>
        <p:blipFill>
          <a:blip r:embed="rId2" cstate="print"/>
          <a:stretch>
            <a:fillRect/>
          </a:stretch>
        </p:blipFill>
        <p:spPr>
          <a:xfrm>
            <a:off x="329" y="0"/>
            <a:ext cx="10692741" cy="7561263"/>
          </a:xfrm>
          <a:prstGeom prst="rect">
            <a:avLst/>
          </a:prstGeom>
        </p:spPr>
      </p:pic>
      <p:sp>
        <p:nvSpPr>
          <p:cNvPr id="5" name="Title 4"/>
          <p:cNvSpPr>
            <a:spLocks noGrp="1"/>
          </p:cNvSpPr>
          <p:nvPr>
            <p:ph type="ctrTitle"/>
          </p:nvPr>
        </p:nvSpPr>
        <p:spPr>
          <a:xfrm>
            <a:off x="5270500" y="2409031"/>
            <a:ext cx="4560850" cy="1620771"/>
          </a:xfrm>
        </p:spPr>
        <p:txBody>
          <a:bodyPr/>
          <a:lstStyle/>
          <a:p>
            <a:r>
              <a:rPr lang="en-US" b="1" dirty="0" smtClean="0">
                <a:solidFill>
                  <a:srgbClr val="7030A0"/>
                </a:solidFill>
                <a:effectLst/>
                <a:latin typeface="Calibri" pitchFamily="34" charset="0"/>
              </a:rPr>
              <a:t>Body Abuse or Body Safety</a:t>
            </a:r>
            <a:endParaRPr lang="en-US" b="1" dirty="0">
              <a:solidFill>
                <a:srgbClr val="7030A0"/>
              </a:solidFill>
              <a:effectLst/>
              <a:latin typeface="Calibri" pitchFamily="34" charset="0"/>
            </a:endParaRPr>
          </a:p>
        </p:txBody>
      </p:sp>
      <p:sp>
        <p:nvSpPr>
          <p:cNvPr id="6" name="Subtitle 5"/>
          <p:cNvSpPr>
            <a:spLocks noGrp="1"/>
          </p:cNvSpPr>
          <p:nvPr>
            <p:ph type="subTitle" idx="1"/>
          </p:nvPr>
        </p:nvSpPr>
        <p:spPr>
          <a:xfrm>
            <a:off x="1003300" y="6066631"/>
            <a:ext cx="8415706" cy="1088822"/>
          </a:xfrm>
        </p:spPr>
        <p:txBody>
          <a:bodyPr/>
          <a:lstStyle/>
          <a:p>
            <a:r>
              <a:rPr lang="en-US" sz="4000" b="1" dirty="0" smtClean="0">
                <a:solidFill>
                  <a:schemeClr val="bg1"/>
                </a:solidFill>
                <a:effectLst/>
                <a:latin typeface="Calibri" pitchFamily="34" charset="0"/>
              </a:rPr>
              <a:t>EMPOWER CHILDREN. </a:t>
            </a:r>
            <a:endParaRPr lang="en-US" sz="4000" b="1" dirty="0">
              <a:solidFill>
                <a:schemeClr val="bg1"/>
              </a:solidFill>
              <a:effectLst/>
              <a:latin typeface="Calibri" pitchFamily="34" charset="0"/>
            </a:endParaRPr>
          </a:p>
        </p:txBody>
      </p:sp>
    </p:spTree>
    <p:extLst>
      <p:ext uri="{BB962C8B-B14F-4D97-AF65-F5344CB8AC3E}">
        <p14:creationId xmlns="" xmlns:p14="http://schemas.microsoft.com/office/powerpoint/2010/main" val="14380865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4" cstate="print"/>
          <a:stretch>
            <a:fillRect/>
          </a:stretch>
        </p:blipFill>
        <p:spPr>
          <a:xfrm>
            <a:off x="659" y="0"/>
            <a:ext cx="10692741" cy="7561263"/>
          </a:xfrm>
          <a:prstGeom prst="rect">
            <a:avLst/>
          </a:prstGeom>
        </p:spPr>
      </p:pic>
      <p:sp>
        <p:nvSpPr>
          <p:cNvPr id="2" name="Title 1"/>
          <p:cNvSpPr>
            <a:spLocks noGrp="1"/>
          </p:cNvSpPr>
          <p:nvPr>
            <p:ph type="title"/>
          </p:nvPr>
        </p:nvSpPr>
        <p:spPr>
          <a:xfrm>
            <a:off x="2908300" y="123031"/>
            <a:ext cx="7785100" cy="1260211"/>
          </a:xfrm>
        </p:spPr>
        <p:txBody>
          <a:bodyPr>
            <a:noAutofit/>
          </a:bodyPr>
          <a:lstStyle/>
          <a:p>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video 4- Dad </a:t>
            </a:r>
            <a:r>
              <a:rPr lang="en-US" sz="3600" b="1" dirty="0">
                <a:solidFill>
                  <a:schemeClr val="bg1"/>
                </a:solidFill>
              </a:rPr>
              <a:t>scaffolding – </a:t>
            </a:r>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your </a:t>
            </a:r>
            <a:r>
              <a:rPr lang="en-US" sz="3600" b="1" dirty="0">
                <a:solidFill>
                  <a:schemeClr val="bg1"/>
                </a:solidFill>
              </a:rPr>
              <a:t>role is not to do but to </a:t>
            </a:r>
            <a:r>
              <a:rPr lang="en-US" sz="3600" b="1" dirty="0" smtClean="0">
                <a:solidFill>
                  <a:schemeClr val="bg1"/>
                </a:solidFill>
              </a:rPr>
              <a:t>empower.</a:t>
            </a:r>
            <a:r>
              <a:rPr lang="en-US" sz="3600" b="1" dirty="0">
                <a:solidFill>
                  <a:schemeClr val="bg1"/>
                </a:solidFill>
              </a:rPr>
              <a:t/>
            </a:r>
            <a:br>
              <a:rPr lang="en-US" sz="3600" b="1" dirty="0">
                <a:solidFill>
                  <a:schemeClr val="bg1"/>
                </a:solidFill>
              </a:rPr>
            </a:br>
            <a:endParaRPr lang="en-US" sz="3600" b="1" dirty="0">
              <a:solidFill>
                <a:schemeClr val="bg1"/>
              </a:solidFill>
            </a:endParaRPr>
          </a:p>
        </p:txBody>
      </p:sp>
      <p:pic>
        <p:nvPicPr>
          <p:cNvPr id="4" name=" video 4- dad scafolding learning .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890588" y="1763713"/>
            <a:ext cx="8912225" cy="4991100"/>
          </a:xfrm>
        </p:spPr>
      </p:pic>
      <p:pic>
        <p:nvPicPr>
          <p:cNvPr id="7" name="video 4- dad scafolding learning .mp4">
            <a:hlinkClick r:id="" action="ppaction://media"/>
          </p:cNvPr>
          <p:cNvPicPr>
            <a:picLocks noRot="1" noChangeAspect="1"/>
          </p:cNvPicPr>
          <p:nvPr>
            <a:videoFile r:link="rId2"/>
          </p:nvPr>
        </p:nvPicPr>
        <p:blipFill>
          <a:blip r:embed="rId7" cstate="print"/>
          <a:stretch>
            <a:fillRect/>
          </a:stretch>
        </p:blipFill>
        <p:spPr>
          <a:xfrm>
            <a:off x="1231900" y="2028031"/>
            <a:ext cx="8164286" cy="4572000"/>
          </a:xfrm>
          <a:prstGeom prst="rect">
            <a:avLst/>
          </a:prstGeom>
        </p:spPr>
      </p:pic>
    </p:spTree>
    <p:extLst>
      <p:ext uri="{BB962C8B-B14F-4D97-AF65-F5344CB8AC3E}">
        <p14:creationId xmlns="" xmlns:p14="http://schemas.microsoft.com/office/powerpoint/2010/main" val="340106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7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0693400" cy="7561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9015990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 name="Picture 2" descr="2.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29369"/>
            <a:ext cx="10693400" cy="7590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4766895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99" name="Picture 2" descr="3.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5382"/>
            <a:ext cx="10693400" cy="75666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2328192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3" name="Picture 2" descr="4.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
            <a:ext cx="10693400" cy="7561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6360876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7" name="Picture 2" descr="5.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10693400" cy="7529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3894606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1" name="Picture 2" descr="6.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0693400" cy="7561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010248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5" name="Picture 2" descr="7.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10693400" cy="7561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5556746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2" name="Title 1"/>
          <p:cNvSpPr>
            <a:spLocks noGrp="1"/>
          </p:cNvSpPr>
          <p:nvPr>
            <p:ph type="title"/>
          </p:nvPr>
        </p:nvSpPr>
        <p:spPr>
          <a:xfrm>
            <a:off x="3517900" y="199231"/>
            <a:ext cx="6781800" cy="1143000"/>
          </a:xfrm>
        </p:spPr>
        <p:txBody>
          <a:bodyPr/>
          <a:lstStyle/>
          <a:p>
            <a:r>
              <a:rPr lang="en-US" sz="4400" b="1" dirty="0" smtClean="0">
                <a:solidFill>
                  <a:schemeClr val="bg1"/>
                </a:solidFill>
                <a:effectLst/>
                <a:latin typeface="Calibri" pitchFamily="34" charset="0"/>
              </a:rPr>
              <a:t>Safe Schools are successful for all. </a:t>
            </a:r>
            <a:endParaRPr lang="en-US" sz="4400" b="1" dirty="0">
              <a:solidFill>
                <a:schemeClr val="bg1"/>
              </a:solidFill>
              <a:effectLst/>
              <a:latin typeface="Calibri" pitchFamily="34" charset="0"/>
            </a:endParaRPr>
          </a:p>
        </p:txBody>
      </p:sp>
      <p:graphicFrame>
        <p:nvGraphicFramePr>
          <p:cNvPr id="9" name="Diagram 8"/>
          <p:cNvGraphicFramePr/>
          <p:nvPr/>
        </p:nvGraphicFramePr>
        <p:xfrm>
          <a:off x="1384300" y="1875631"/>
          <a:ext cx="7620000" cy="4752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26015757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19" name="Picture 2" descr="8.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
            <a:ext cx="10693400" cy="75192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8456650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3" name="Picture 2" descr="9.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10693400" cy="7561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2003747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3" descr="1.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2779" y="42007"/>
            <a:ext cx="10247842" cy="7477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7" name="Picture 2" descr="10.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0"/>
            <a:ext cx="10693400" cy="7561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1194375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37735632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749000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38004374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3954211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5717693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5681471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4269609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2" cstate="print"/>
          <a:stretch>
            <a:fillRect/>
          </a:stretch>
        </p:blipFill>
        <p:spPr>
          <a:xfrm>
            <a:off x="659" y="0"/>
            <a:ext cx="10692741" cy="7561263"/>
          </a:xfrm>
          <a:prstGeom prst="rect">
            <a:avLst/>
          </a:prstGeom>
        </p:spPr>
      </p:pic>
      <p:graphicFrame>
        <p:nvGraphicFramePr>
          <p:cNvPr id="9" name="Diagram 8"/>
          <p:cNvGraphicFramePr/>
          <p:nvPr/>
        </p:nvGraphicFramePr>
        <p:xfrm>
          <a:off x="1841500" y="1771209"/>
          <a:ext cx="7128933" cy="4752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19341252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8928231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31265469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8794341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3038816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59578568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20372586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9939590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 xmlns:p14="http://schemas.microsoft.com/office/powerpoint/2010/main" val="324099458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4" cstate="print"/>
          <a:stretch>
            <a:fillRect/>
          </a:stretch>
        </p:blipFill>
        <p:spPr>
          <a:xfrm>
            <a:off x="659" y="0"/>
            <a:ext cx="10692741" cy="7561263"/>
          </a:xfrm>
          <a:prstGeom prst="rect">
            <a:avLst/>
          </a:prstGeom>
        </p:spPr>
      </p:pic>
      <p:sp>
        <p:nvSpPr>
          <p:cNvPr id="2" name="Title 1"/>
          <p:cNvSpPr>
            <a:spLocks noGrp="1"/>
          </p:cNvSpPr>
          <p:nvPr>
            <p:ph type="title"/>
          </p:nvPr>
        </p:nvSpPr>
        <p:spPr>
          <a:xfrm>
            <a:off x="3213100" y="0"/>
            <a:ext cx="7315200" cy="1260211"/>
          </a:xfrm>
        </p:spPr>
        <p:txBody>
          <a:bodyPr>
            <a:noAutofit/>
          </a:bodyPr>
          <a:lstStyle/>
          <a:p>
            <a:r>
              <a:rPr lang="en-US" sz="3000" b="1" dirty="0" smtClean="0">
                <a:solidFill>
                  <a:schemeClr val="bg1"/>
                </a:solidFill>
              </a:rPr>
              <a:t/>
            </a:r>
            <a:br>
              <a:rPr lang="en-US" sz="3000" b="1" dirty="0" smtClean="0">
                <a:solidFill>
                  <a:schemeClr val="bg1"/>
                </a:solidFill>
              </a:rPr>
            </a:br>
            <a:r>
              <a:rPr lang="en-US" sz="3000" b="1" dirty="0" smtClean="0">
                <a:solidFill>
                  <a:schemeClr val="bg1"/>
                </a:solidFill>
              </a:rPr>
              <a:t>video 5- Children </a:t>
            </a:r>
            <a:r>
              <a:rPr lang="en-US" sz="3000" b="1" dirty="0">
                <a:solidFill>
                  <a:schemeClr val="bg1"/>
                </a:solidFill>
              </a:rPr>
              <a:t>painting with feet- when children take charge…lesser accidents </a:t>
            </a:r>
            <a:br>
              <a:rPr lang="en-US" sz="3000" b="1" dirty="0">
                <a:solidFill>
                  <a:schemeClr val="bg1"/>
                </a:solidFill>
              </a:rPr>
            </a:br>
            <a:endParaRPr lang="en-US" sz="3000" b="1" dirty="0">
              <a:solidFill>
                <a:schemeClr val="bg1"/>
              </a:solidFill>
            </a:endParaRPr>
          </a:p>
        </p:txBody>
      </p:sp>
      <p:pic>
        <p:nvPicPr>
          <p:cNvPr id="4" name=" video 5- balancing and painting with feet.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3948113" y="1763713"/>
            <a:ext cx="2795587" cy="4991100"/>
          </a:xfrm>
        </p:spPr>
      </p:pic>
      <p:pic>
        <p:nvPicPr>
          <p:cNvPr id="7" name="video 5- balancing and painting with feet.mp4">
            <a:hlinkClick r:id="" action="ppaction://media"/>
          </p:cNvPr>
          <p:cNvPicPr>
            <a:picLocks noRot="1" noChangeAspect="1"/>
          </p:cNvPicPr>
          <p:nvPr>
            <a:videoFile r:link="rId2"/>
          </p:nvPr>
        </p:nvPicPr>
        <p:blipFill>
          <a:blip r:embed="rId7" cstate="print"/>
          <a:stretch>
            <a:fillRect/>
          </a:stretch>
        </p:blipFill>
        <p:spPr>
          <a:xfrm>
            <a:off x="2222500" y="1876425"/>
            <a:ext cx="6858000" cy="4876006"/>
          </a:xfrm>
          <a:prstGeom prst="rect">
            <a:avLst/>
          </a:prstGeom>
        </p:spPr>
      </p:pic>
    </p:spTree>
    <p:extLst>
      <p:ext uri="{BB962C8B-B14F-4D97-AF65-F5344CB8AC3E}">
        <p14:creationId xmlns="" xmlns:p14="http://schemas.microsoft.com/office/powerpoint/2010/main" val="290181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20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first page a.jpg"/>
          <p:cNvPicPr>
            <a:picLocks noChangeAspect="1"/>
          </p:cNvPicPr>
          <p:nvPr/>
        </p:nvPicPr>
        <p:blipFill>
          <a:blip r:embed="rId2" cstate="print"/>
          <a:stretch>
            <a:fillRect/>
          </a:stretch>
        </p:blipFill>
        <p:spPr>
          <a:xfrm>
            <a:off x="329" y="0"/>
            <a:ext cx="10692741" cy="7561263"/>
          </a:xfrm>
          <a:prstGeom prst="rect">
            <a:avLst/>
          </a:prstGeom>
        </p:spPr>
      </p:pic>
      <p:sp>
        <p:nvSpPr>
          <p:cNvPr id="7" name="Rectangle 6"/>
          <p:cNvSpPr/>
          <p:nvPr/>
        </p:nvSpPr>
        <p:spPr>
          <a:xfrm>
            <a:off x="5346700" y="3247231"/>
            <a:ext cx="4497000" cy="1200329"/>
          </a:xfrm>
          <a:prstGeom prst="rect">
            <a:avLst/>
          </a:prstGeom>
        </p:spPr>
        <p:txBody>
          <a:bodyPr wrap="none">
            <a:spAutoFit/>
          </a:bodyPr>
          <a:lstStyle/>
          <a:p>
            <a:r>
              <a:rPr lang="en-US" sz="7200" b="1" dirty="0" smtClean="0">
                <a:solidFill>
                  <a:srgbClr val="FF3300"/>
                </a:solidFill>
                <a:latin typeface="Calibri" pitchFamily="34" charset="0"/>
              </a:rPr>
              <a:t>FORESIGHT</a:t>
            </a:r>
            <a:endParaRPr lang="en-IN" sz="7200" b="1" dirty="0">
              <a:solidFill>
                <a:srgbClr val="FF3300"/>
              </a:solidFill>
              <a:latin typeface="Calibri" pitchFamily="34" charset="0"/>
            </a:endParaRPr>
          </a:p>
        </p:txBody>
      </p:sp>
      <p:sp>
        <p:nvSpPr>
          <p:cNvPr id="9" name="Rectangle 8"/>
          <p:cNvSpPr/>
          <p:nvPr/>
        </p:nvSpPr>
        <p:spPr>
          <a:xfrm>
            <a:off x="1384300" y="6219031"/>
            <a:ext cx="5037982" cy="646331"/>
          </a:xfrm>
          <a:prstGeom prst="rect">
            <a:avLst/>
          </a:prstGeom>
        </p:spPr>
        <p:txBody>
          <a:bodyPr wrap="none">
            <a:spAutoFit/>
          </a:bodyPr>
          <a:lstStyle/>
          <a:p>
            <a:r>
              <a:rPr lang="en-US" sz="3600" b="1" dirty="0" smtClean="0">
                <a:solidFill>
                  <a:schemeClr val="bg1"/>
                </a:solidFill>
                <a:latin typeface="Calibri" pitchFamily="34" charset="0"/>
              </a:rPr>
              <a:t>ASSESS. PLAN. PREPARED</a:t>
            </a:r>
            <a:endParaRPr lang="en-US" sz="3600" b="1" dirty="0">
              <a:solidFill>
                <a:schemeClr val="bg1"/>
              </a:solidFill>
              <a:latin typeface="Calibri" pitchFamily="34" charset="0"/>
            </a:endParaRPr>
          </a:p>
        </p:txBody>
      </p:sp>
      <p:sp>
        <p:nvSpPr>
          <p:cNvPr id="10" name="Rectangle 9"/>
          <p:cNvSpPr/>
          <p:nvPr/>
        </p:nvSpPr>
        <p:spPr>
          <a:xfrm>
            <a:off x="5270500" y="2028031"/>
            <a:ext cx="1643399" cy="1569660"/>
          </a:xfrm>
          <a:prstGeom prst="rect">
            <a:avLst/>
          </a:prstGeom>
        </p:spPr>
        <p:txBody>
          <a:bodyPr wrap="none">
            <a:spAutoFit/>
          </a:bodyPr>
          <a:lstStyle/>
          <a:p>
            <a:r>
              <a:rPr lang="en-US" sz="9600" b="1" dirty="0" smtClean="0">
                <a:solidFill>
                  <a:srgbClr val="FF3300"/>
                </a:solidFill>
                <a:latin typeface="Calibri" pitchFamily="34" charset="0"/>
              </a:rPr>
              <a:t>F= </a:t>
            </a:r>
            <a:endParaRPr lang="en-IN" sz="8800" b="1" dirty="0">
              <a:solidFill>
                <a:srgbClr val="FF3300"/>
              </a:solidFill>
              <a:latin typeface="Calibri" pitchFamily="34" charset="0"/>
            </a:endParaRPr>
          </a:p>
        </p:txBody>
      </p:sp>
    </p:spTree>
    <p:extLst>
      <p:ext uri="{BB962C8B-B14F-4D97-AF65-F5344CB8AC3E}">
        <p14:creationId xmlns="" xmlns:p14="http://schemas.microsoft.com/office/powerpoint/2010/main" val="17739455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17"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10" name="Oval 9"/>
          <p:cNvSpPr/>
          <p:nvPr/>
        </p:nvSpPr>
        <p:spPr>
          <a:xfrm>
            <a:off x="1841500" y="1951831"/>
            <a:ext cx="2133600" cy="2286000"/>
          </a:xfrm>
          <a:prstGeom prst="ellipse">
            <a:avLst/>
          </a:prstGeom>
          <a:solidFill>
            <a:srgbClr val="FFCCFF"/>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1" name="Oval 10"/>
          <p:cNvSpPr/>
          <p:nvPr/>
        </p:nvSpPr>
        <p:spPr>
          <a:xfrm>
            <a:off x="4279900" y="2104231"/>
            <a:ext cx="2133600" cy="2286000"/>
          </a:xfrm>
          <a:prstGeom prst="ellipse">
            <a:avLst/>
          </a:prstGeom>
          <a:solidFill>
            <a:srgbClr val="FF99FF"/>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2" name="Rectangle 11"/>
          <p:cNvSpPr/>
          <p:nvPr/>
        </p:nvSpPr>
        <p:spPr>
          <a:xfrm>
            <a:off x="2070100" y="2790031"/>
            <a:ext cx="1679434" cy="584775"/>
          </a:xfrm>
          <a:prstGeom prst="rect">
            <a:avLst/>
          </a:prstGeom>
        </p:spPr>
        <p:txBody>
          <a:bodyPr wrap="none">
            <a:spAutoFit/>
          </a:bodyPr>
          <a:lstStyle/>
          <a:p>
            <a:r>
              <a:rPr lang="en-US" sz="3200" b="1" dirty="0" smtClean="0">
                <a:latin typeface="Calibri" pitchFamily="34" charset="0"/>
              </a:rPr>
              <a:t>POLICIES</a:t>
            </a:r>
          </a:p>
        </p:txBody>
      </p:sp>
      <p:sp>
        <p:nvSpPr>
          <p:cNvPr id="13" name="Rectangle 12"/>
          <p:cNvSpPr/>
          <p:nvPr/>
        </p:nvSpPr>
        <p:spPr>
          <a:xfrm>
            <a:off x="4508500" y="2561431"/>
            <a:ext cx="1905000" cy="1384995"/>
          </a:xfrm>
          <a:prstGeom prst="rect">
            <a:avLst/>
          </a:prstGeom>
        </p:spPr>
        <p:txBody>
          <a:bodyPr wrap="square">
            <a:spAutoFit/>
          </a:bodyPr>
          <a:lstStyle/>
          <a:p>
            <a:pPr algn="ctr"/>
            <a:r>
              <a:rPr lang="en-US" sz="2800" b="1" dirty="0" smtClean="0">
                <a:latin typeface="Calibri" pitchFamily="34" charset="0"/>
              </a:rPr>
              <a:t>WHAT TO DO, WHEN…?</a:t>
            </a:r>
          </a:p>
        </p:txBody>
      </p:sp>
      <p:sp>
        <p:nvSpPr>
          <p:cNvPr id="14" name="Oval 13"/>
          <p:cNvSpPr/>
          <p:nvPr/>
        </p:nvSpPr>
        <p:spPr>
          <a:xfrm>
            <a:off x="6794500" y="2104231"/>
            <a:ext cx="2133600" cy="2286000"/>
          </a:xfrm>
          <a:prstGeom prst="ellipse">
            <a:avLst/>
          </a:prstGeom>
          <a:solidFill>
            <a:srgbClr val="FF66CC"/>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5" name="Rectangle 14"/>
          <p:cNvSpPr/>
          <p:nvPr/>
        </p:nvSpPr>
        <p:spPr>
          <a:xfrm>
            <a:off x="7023100" y="2561431"/>
            <a:ext cx="1828800" cy="1384995"/>
          </a:xfrm>
          <a:prstGeom prst="rect">
            <a:avLst/>
          </a:prstGeom>
        </p:spPr>
        <p:txBody>
          <a:bodyPr wrap="square">
            <a:spAutoFit/>
          </a:bodyPr>
          <a:lstStyle/>
          <a:p>
            <a:pPr algn="ctr"/>
            <a:r>
              <a:rPr lang="en-US" sz="2800" b="1" dirty="0" smtClean="0">
                <a:latin typeface="Calibri" pitchFamily="34" charset="0"/>
              </a:rPr>
              <a:t>WHO TO DO, WHEN…?</a:t>
            </a:r>
          </a:p>
        </p:txBody>
      </p:sp>
      <p:sp>
        <p:nvSpPr>
          <p:cNvPr id="16" name="Oval 15"/>
          <p:cNvSpPr/>
          <p:nvPr/>
        </p:nvSpPr>
        <p:spPr>
          <a:xfrm>
            <a:off x="5727700" y="4314031"/>
            <a:ext cx="2133600" cy="2286000"/>
          </a:xfrm>
          <a:prstGeom prst="ellipse">
            <a:avLst/>
          </a:prstGeom>
          <a:solidFill>
            <a:srgbClr val="CC0099"/>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7" name="Rectangle 16"/>
          <p:cNvSpPr/>
          <p:nvPr/>
        </p:nvSpPr>
        <p:spPr>
          <a:xfrm>
            <a:off x="5956300" y="4771231"/>
            <a:ext cx="1828800" cy="1384995"/>
          </a:xfrm>
          <a:prstGeom prst="rect">
            <a:avLst/>
          </a:prstGeom>
        </p:spPr>
        <p:txBody>
          <a:bodyPr wrap="square">
            <a:spAutoFit/>
          </a:bodyPr>
          <a:lstStyle/>
          <a:p>
            <a:pPr algn="ctr"/>
            <a:r>
              <a:rPr lang="en-US" sz="2800" b="1" dirty="0" smtClean="0">
                <a:solidFill>
                  <a:schemeClr val="bg1"/>
                </a:solidFill>
                <a:latin typeface="Calibri" pitchFamily="34" charset="0"/>
              </a:rPr>
              <a:t>WHY TO DO, WHEN…?</a:t>
            </a:r>
          </a:p>
        </p:txBody>
      </p:sp>
      <p:sp>
        <p:nvSpPr>
          <p:cNvPr id="19" name="Oval 18"/>
          <p:cNvSpPr/>
          <p:nvPr/>
        </p:nvSpPr>
        <p:spPr>
          <a:xfrm>
            <a:off x="2908300" y="4314031"/>
            <a:ext cx="2133600" cy="2286000"/>
          </a:xfrm>
          <a:prstGeom prst="ellipse">
            <a:avLst/>
          </a:prstGeom>
          <a:solidFill>
            <a:srgbClr val="FF33CC"/>
          </a:solidFill>
          <a:ln w="381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20" name="Rectangle 19"/>
          <p:cNvSpPr/>
          <p:nvPr/>
        </p:nvSpPr>
        <p:spPr>
          <a:xfrm>
            <a:off x="3136900" y="4771231"/>
            <a:ext cx="1828800" cy="1384995"/>
          </a:xfrm>
          <a:prstGeom prst="rect">
            <a:avLst/>
          </a:prstGeom>
        </p:spPr>
        <p:txBody>
          <a:bodyPr wrap="square">
            <a:spAutoFit/>
          </a:bodyPr>
          <a:lstStyle/>
          <a:p>
            <a:pPr algn="ctr"/>
            <a:r>
              <a:rPr lang="en-US" sz="2800" b="1" dirty="0" smtClean="0">
                <a:solidFill>
                  <a:schemeClr val="bg1"/>
                </a:solidFill>
                <a:latin typeface="Calibri" pitchFamily="34" charset="0"/>
              </a:rPr>
              <a:t>HOW TO DO, WHEN…?</a:t>
            </a:r>
          </a:p>
        </p:txBody>
      </p:sp>
      <p:sp>
        <p:nvSpPr>
          <p:cNvPr id="21" name="Rectangle 20"/>
          <p:cNvSpPr/>
          <p:nvPr/>
        </p:nvSpPr>
        <p:spPr>
          <a:xfrm>
            <a:off x="4279900" y="275431"/>
            <a:ext cx="5035289" cy="923330"/>
          </a:xfrm>
          <a:prstGeom prst="rect">
            <a:avLst/>
          </a:prstGeom>
        </p:spPr>
        <p:txBody>
          <a:bodyPr wrap="none">
            <a:spAutoFit/>
          </a:bodyPr>
          <a:lstStyle/>
          <a:p>
            <a:r>
              <a:rPr lang="en-US" sz="5400" b="1" dirty="0" smtClean="0">
                <a:solidFill>
                  <a:schemeClr val="bg1"/>
                </a:solidFill>
                <a:latin typeface="Calibri" pitchFamily="34" charset="0"/>
              </a:rPr>
              <a:t>SAFETY SYSTEMS</a:t>
            </a:r>
            <a:endParaRPr lang="en-IN" sz="5400" dirty="0"/>
          </a:p>
        </p:txBody>
      </p:sp>
    </p:spTree>
    <p:extLst>
      <p:ext uri="{BB962C8B-B14F-4D97-AF65-F5344CB8AC3E}">
        <p14:creationId xmlns="" xmlns:p14="http://schemas.microsoft.com/office/powerpoint/2010/main" val="24929463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2" name="Title 1"/>
          <p:cNvSpPr>
            <a:spLocks noGrp="1"/>
          </p:cNvSpPr>
          <p:nvPr>
            <p:ph type="title"/>
          </p:nvPr>
        </p:nvSpPr>
        <p:spPr>
          <a:xfrm>
            <a:off x="3213100" y="0"/>
            <a:ext cx="7315200" cy="1260211"/>
          </a:xfrm>
        </p:spPr>
        <p:txBody>
          <a:bodyPr>
            <a:noAutofit/>
          </a:bodyPr>
          <a:lstStyle/>
          <a:p>
            <a:r>
              <a:rPr lang="en-US" sz="4400" b="1" dirty="0" smtClean="0">
                <a:latin typeface="Calibri" pitchFamily="34" charset="0"/>
              </a:rPr>
              <a:t>What is Risk Assessment?</a:t>
            </a:r>
            <a:endParaRPr lang="en-US" sz="4000" b="1" dirty="0">
              <a:solidFill>
                <a:schemeClr val="bg1"/>
              </a:solidFill>
            </a:endParaRPr>
          </a:p>
        </p:txBody>
      </p:sp>
      <p:sp>
        <p:nvSpPr>
          <p:cNvPr id="8" name="Rectangle 7"/>
          <p:cNvSpPr/>
          <p:nvPr/>
        </p:nvSpPr>
        <p:spPr>
          <a:xfrm>
            <a:off x="2146300" y="1723231"/>
            <a:ext cx="2819400" cy="243840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IN" dirty="0"/>
          </a:p>
        </p:txBody>
      </p:sp>
      <p:sp>
        <p:nvSpPr>
          <p:cNvPr id="9" name="Rectangle 8"/>
          <p:cNvSpPr/>
          <p:nvPr/>
        </p:nvSpPr>
        <p:spPr>
          <a:xfrm>
            <a:off x="5194300" y="1723231"/>
            <a:ext cx="2819400" cy="2438400"/>
          </a:xfrm>
          <a:prstGeom prst="rect">
            <a:avLst/>
          </a:prstGeom>
          <a:solidFill>
            <a:srgbClr val="BC1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IN" dirty="0"/>
          </a:p>
        </p:txBody>
      </p:sp>
      <p:sp>
        <p:nvSpPr>
          <p:cNvPr id="10" name="Rectangle 9"/>
          <p:cNvSpPr/>
          <p:nvPr/>
        </p:nvSpPr>
        <p:spPr>
          <a:xfrm>
            <a:off x="2146300" y="4314031"/>
            <a:ext cx="2819400" cy="24384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IN" dirty="0"/>
          </a:p>
        </p:txBody>
      </p:sp>
      <p:sp>
        <p:nvSpPr>
          <p:cNvPr id="11" name="Rectangle 10"/>
          <p:cNvSpPr/>
          <p:nvPr/>
        </p:nvSpPr>
        <p:spPr>
          <a:xfrm>
            <a:off x="5194300" y="4314031"/>
            <a:ext cx="2819400" cy="24384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IN" dirty="0"/>
          </a:p>
        </p:txBody>
      </p:sp>
      <p:sp>
        <p:nvSpPr>
          <p:cNvPr id="12" name="Rectangle 11"/>
          <p:cNvSpPr/>
          <p:nvPr/>
        </p:nvSpPr>
        <p:spPr>
          <a:xfrm>
            <a:off x="2298700" y="1875631"/>
            <a:ext cx="2667000" cy="2246769"/>
          </a:xfrm>
          <a:prstGeom prst="rect">
            <a:avLst/>
          </a:prstGeom>
        </p:spPr>
        <p:txBody>
          <a:bodyPr wrap="square">
            <a:spAutoFit/>
          </a:bodyPr>
          <a:lstStyle/>
          <a:p>
            <a:r>
              <a:rPr lang="en-US" sz="2800" b="1" dirty="0" smtClean="0">
                <a:solidFill>
                  <a:schemeClr val="bg1"/>
                </a:solidFill>
                <a:latin typeface="Calibri" pitchFamily="34" charset="0"/>
              </a:rPr>
              <a:t>Risk assessment is a process to identify potential hazards </a:t>
            </a:r>
          </a:p>
        </p:txBody>
      </p:sp>
      <p:sp>
        <p:nvSpPr>
          <p:cNvPr id="13" name="Rectangle 12"/>
          <p:cNvSpPr/>
          <p:nvPr/>
        </p:nvSpPr>
        <p:spPr>
          <a:xfrm>
            <a:off x="5346700" y="1838662"/>
            <a:ext cx="2590800" cy="2246769"/>
          </a:xfrm>
          <a:prstGeom prst="rect">
            <a:avLst/>
          </a:prstGeom>
        </p:spPr>
        <p:txBody>
          <a:bodyPr wrap="square">
            <a:spAutoFit/>
          </a:bodyPr>
          <a:lstStyle/>
          <a:p>
            <a:r>
              <a:rPr lang="en-US" sz="2800" b="1" dirty="0" smtClean="0">
                <a:solidFill>
                  <a:schemeClr val="bg1"/>
                </a:solidFill>
                <a:latin typeface="Calibri" pitchFamily="34" charset="0"/>
              </a:rPr>
              <a:t>and analyze what could happen if a hazard occurs and </a:t>
            </a:r>
          </a:p>
        </p:txBody>
      </p:sp>
      <p:sp>
        <p:nvSpPr>
          <p:cNvPr id="14" name="Rectangle 13"/>
          <p:cNvSpPr/>
          <p:nvPr/>
        </p:nvSpPr>
        <p:spPr>
          <a:xfrm>
            <a:off x="2374900" y="4466431"/>
            <a:ext cx="2362200" cy="2062103"/>
          </a:xfrm>
          <a:prstGeom prst="rect">
            <a:avLst/>
          </a:prstGeom>
        </p:spPr>
        <p:txBody>
          <a:bodyPr wrap="square">
            <a:spAutoFit/>
          </a:bodyPr>
          <a:lstStyle/>
          <a:p>
            <a:r>
              <a:rPr lang="en-US" sz="3200" b="1" dirty="0" smtClean="0">
                <a:solidFill>
                  <a:schemeClr val="bg1"/>
                </a:solidFill>
                <a:latin typeface="Calibri" pitchFamily="34" charset="0"/>
              </a:rPr>
              <a:t>there are numerous hazards to consider. </a:t>
            </a:r>
          </a:p>
        </p:txBody>
      </p:sp>
      <p:sp>
        <p:nvSpPr>
          <p:cNvPr id="15" name="Rectangle 14"/>
          <p:cNvSpPr/>
          <p:nvPr/>
        </p:nvSpPr>
        <p:spPr>
          <a:xfrm>
            <a:off x="5422900" y="4466431"/>
            <a:ext cx="2743200" cy="2092881"/>
          </a:xfrm>
          <a:prstGeom prst="rect">
            <a:avLst/>
          </a:prstGeom>
        </p:spPr>
        <p:txBody>
          <a:bodyPr wrap="square">
            <a:spAutoFit/>
          </a:bodyPr>
          <a:lstStyle/>
          <a:p>
            <a:r>
              <a:rPr lang="en-US" sz="2600" b="1" dirty="0" smtClean="0">
                <a:solidFill>
                  <a:schemeClr val="bg1"/>
                </a:solidFill>
                <a:latin typeface="Calibri" pitchFamily="34" charset="0"/>
              </a:rPr>
              <a:t>Determine appropriate ways to eliminate or control the hazard.</a:t>
            </a:r>
            <a:endParaRPr lang="en-US" sz="2600" b="1" dirty="0">
              <a:solidFill>
                <a:schemeClr val="bg1"/>
              </a:solidFill>
              <a:latin typeface="Calibri" pitchFamily="34" charset="0"/>
            </a:endParaRPr>
          </a:p>
        </p:txBody>
      </p:sp>
      <p:sp>
        <p:nvSpPr>
          <p:cNvPr id="16" name="Oval 15"/>
          <p:cNvSpPr/>
          <p:nvPr/>
        </p:nvSpPr>
        <p:spPr>
          <a:xfrm>
            <a:off x="2222500" y="1799431"/>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Oval 16"/>
          <p:cNvSpPr/>
          <p:nvPr/>
        </p:nvSpPr>
        <p:spPr>
          <a:xfrm>
            <a:off x="5270500" y="1799431"/>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Oval 17"/>
          <p:cNvSpPr/>
          <p:nvPr/>
        </p:nvSpPr>
        <p:spPr>
          <a:xfrm>
            <a:off x="2298700" y="4390231"/>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Oval 18"/>
          <p:cNvSpPr/>
          <p:nvPr/>
        </p:nvSpPr>
        <p:spPr>
          <a:xfrm>
            <a:off x="5346700" y="4390231"/>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 xmlns:p14="http://schemas.microsoft.com/office/powerpoint/2010/main" val="29018104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2" cstate="print"/>
          <a:stretch>
            <a:fillRect/>
          </a:stretch>
        </p:blipFill>
        <p:spPr>
          <a:xfrm>
            <a:off x="0" y="0"/>
            <a:ext cx="10692741" cy="7561263"/>
          </a:xfrm>
          <a:prstGeom prst="rect">
            <a:avLst/>
          </a:prstGeom>
        </p:spPr>
      </p:pic>
      <p:sp>
        <p:nvSpPr>
          <p:cNvPr id="42" name="Rectangle 41"/>
          <p:cNvSpPr/>
          <p:nvPr/>
        </p:nvSpPr>
        <p:spPr>
          <a:xfrm>
            <a:off x="698500" y="5457031"/>
            <a:ext cx="9372600" cy="685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43" name="Isosceles Triangle 42"/>
          <p:cNvSpPr/>
          <p:nvPr/>
        </p:nvSpPr>
        <p:spPr>
          <a:xfrm rot="5400000">
            <a:off x="660400" y="5571331"/>
            <a:ext cx="533400" cy="457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 </a:t>
            </a:r>
            <a:endParaRPr lang="en-IN" dirty="0"/>
          </a:p>
        </p:txBody>
      </p:sp>
      <p:sp>
        <p:nvSpPr>
          <p:cNvPr id="39" name="Rectangle 38"/>
          <p:cNvSpPr/>
          <p:nvPr/>
        </p:nvSpPr>
        <p:spPr>
          <a:xfrm>
            <a:off x="698500" y="4695031"/>
            <a:ext cx="9372600" cy="685800"/>
          </a:xfrm>
          <a:prstGeom prst="rect">
            <a:avLst/>
          </a:prstGeom>
          <a:solidFill>
            <a:schemeClr val="accent4">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40" name="Isosceles Triangle 39"/>
          <p:cNvSpPr/>
          <p:nvPr/>
        </p:nvSpPr>
        <p:spPr>
          <a:xfrm rot="5400000">
            <a:off x="660400" y="4809331"/>
            <a:ext cx="533400" cy="457200"/>
          </a:xfrm>
          <a:prstGeom prs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 </a:t>
            </a:r>
            <a:endParaRPr lang="en-IN" dirty="0"/>
          </a:p>
        </p:txBody>
      </p:sp>
      <p:sp>
        <p:nvSpPr>
          <p:cNvPr id="2" name="Title 1"/>
          <p:cNvSpPr>
            <a:spLocks noGrp="1"/>
          </p:cNvSpPr>
          <p:nvPr>
            <p:ph type="title"/>
          </p:nvPr>
        </p:nvSpPr>
        <p:spPr>
          <a:xfrm>
            <a:off x="3213100" y="228600"/>
            <a:ext cx="7315200" cy="656431"/>
          </a:xfrm>
        </p:spPr>
        <p:txBody>
          <a:bodyPr>
            <a:noAutofit/>
          </a:bodyPr>
          <a:lstStyle/>
          <a:p>
            <a:pPr algn="ctr"/>
            <a:r>
              <a:rPr lang="en-IN" sz="3600" b="1" dirty="0" smtClean="0">
                <a:latin typeface="Calibri" pitchFamily="34" charset="0"/>
              </a:rPr>
              <a:t>To do a risk assessment one  should:</a:t>
            </a:r>
            <a:endParaRPr lang="en-IN" sz="3600" b="1" dirty="0">
              <a:latin typeface="Calibri" pitchFamily="34" charset="0"/>
            </a:endParaRPr>
          </a:p>
        </p:txBody>
      </p:sp>
      <p:sp>
        <p:nvSpPr>
          <p:cNvPr id="20" name="Rectangle 19"/>
          <p:cNvSpPr/>
          <p:nvPr/>
        </p:nvSpPr>
        <p:spPr>
          <a:xfrm>
            <a:off x="698500" y="1951831"/>
            <a:ext cx="9372600" cy="6858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1" name="Rectangle 20"/>
          <p:cNvSpPr/>
          <p:nvPr/>
        </p:nvSpPr>
        <p:spPr>
          <a:xfrm>
            <a:off x="698500" y="2713831"/>
            <a:ext cx="9372600" cy="914400"/>
          </a:xfrm>
          <a:prstGeom prst="rect">
            <a:avLst/>
          </a:prstGeom>
          <a:solidFill>
            <a:schemeClr val="accent1">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24" name="Rectangle 23"/>
          <p:cNvSpPr/>
          <p:nvPr/>
        </p:nvSpPr>
        <p:spPr>
          <a:xfrm>
            <a:off x="1114303" y="2068988"/>
            <a:ext cx="2420534" cy="492443"/>
          </a:xfrm>
          <a:prstGeom prst="rect">
            <a:avLst/>
          </a:prstGeom>
        </p:spPr>
        <p:txBody>
          <a:bodyPr wrap="none">
            <a:spAutoFit/>
          </a:bodyPr>
          <a:lstStyle/>
          <a:p>
            <a:pPr lvl="0"/>
            <a:r>
              <a:rPr lang="en-US" sz="2600" dirty="0" smtClean="0">
                <a:latin typeface="Calibri" pitchFamily="34" charset="0"/>
              </a:rPr>
              <a:t>Identify hazards.</a:t>
            </a:r>
            <a:endParaRPr lang="en-US" sz="2600" dirty="0">
              <a:latin typeface="Calibri" pitchFamily="34" charset="0"/>
            </a:endParaRPr>
          </a:p>
        </p:txBody>
      </p:sp>
      <p:sp>
        <p:nvSpPr>
          <p:cNvPr id="25" name="Isosceles Triangle 24"/>
          <p:cNvSpPr/>
          <p:nvPr/>
        </p:nvSpPr>
        <p:spPr>
          <a:xfrm rot="5400000">
            <a:off x="660400" y="2066131"/>
            <a:ext cx="533400" cy="457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 </a:t>
            </a:r>
            <a:endParaRPr lang="en-IN" dirty="0"/>
          </a:p>
        </p:txBody>
      </p:sp>
      <p:sp>
        <p:nvSpPr>
          <p:cNvPr id="27" name="Isosceles Triangle 26"/>
          <p:cNvSpPr/>
          <p:nvPr/>
        </p:nvSpPr>
        <p:spPr>
          <a:xfrm rot="5400000">
            <a:off x="622300" y="2942431"/>
            <a:ext cx="609600" cy="45720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 </a:t>
            </a:r>
            <a:endParaRPr lang="en-IN" dirty="0"/>
          </a:p>
        </p:txBody>
      </p:sp>
      <p:sp>
        <p:nvSpPr>
          <p:cNvPr id="28" name="Rectangle 27"/>
          <p:cNvSpPr/>
          <p:nvPr/>
        </p:nvSpPr>
        <p:spPr>
          <a:xfrm>
            <a:off x="1155700" y="2713831"/>
            <a:ext cx="8382000" cy="892552"/>
          </a:xfrm>
          <a:prstGeom prst="rect">
            <a:avLst/>
          </a:prstGeom>
        </p:spPr>
        <p:txBody>
          <a:bodyPr wrap="square">
            <a:spAutoFit/>
          </a:bodyPr>
          <a:lstStyle/>
          <a:p>
            <a:pPr lvl="0"/>
            <a:r>
              <a:rPr lang="en-US" sz="2600" dirty="0" smtClean="0">
                <a:latin typeface="Calibri" pitchFamily="34" charset="0"/>
              </a:rPr>
              <a:t>Evaluate the likelihood of an injury or illness occurring, and its severity.</a:t>
            </a:r>
            <a:endParaRPr lang="en-US" sz="2600" dirty="0">
              <a:latin typeface="Calibri" pitchFamily="34" charset="0"/>
            </a:endParaRPr>
          </a:p>
        </p:txBody>
      </p:sp>
      <p:sp>
        <p:nvSpPr>
          <p:cNvPr id="29" name="Rectangle 28"/>
          <p:cNvSpPr/>
          <p:nvPr/>
        </p:nvSpPr>
        <p:spPr>
          <a:xfrm>
            <a:off x="698500" y="3704431"/>
            <a:ext cx="9372600" cy="914400"/>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30" name="Isosceles Triangle 29"/>
          <p:cNvSpPr/>
          <p:nvPr/>
        </p:nvSpPr>
        <p:spPr>
          <a:xfrm rot="5400000">
            <a:off x="622300" y="3933031"/>
            <a:ext cx="609600" cy="457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 </a:t>
            </a:r>
            <a:endParaRPr lang="en-IN" dirty="0"/>
          </a:p>
        </p:txBody>
      </p:sp>
      <p:sp>
        <p:nvSpPr>
          <p:cNvPr id="31" name="Rectangle 30"/>
          <p:cNvSpPr/>
          <p:nvPr/>
        </p:nvSpPr>
        <p:spPr>
          <a:xfrm>
            <a:off x="1155700" y="3704431"/>
            <a:ext cx="8763000" cy="892552"/>
          </a:xfrm>
          <a:prstGeom prst="rect">
            <a:avLst/>
          </a:prstGeom>
        </p:spPr>
        <p:txBody>
          <a:bodyPr wrap="square">
            <a:spAutoFit/>
          </a:bodyPr>
          <a:lstStyle/>
          <a:p>
            <a:pPr lvl="0"/>
            <a:r>
              <a:rPr lang="en-US" sz="2600" dirty="0" smtClean="0">
                <a:latin typeface="Calibri" pitchFamily="34" charset="0"/>
              </a:rPr>
              <a:t>Consider normal operational situations as well as non-standard events such as shutdowns, power outages, emergencies, etc.</a:t>
            </a:r>
            <a:endParaRPr lang="en-US" sz="2600" dirty="0">
              <a:latin typeface="Calibri" pitchFamily="34" charset="0"/>
            </a:endParaRPr>
          </a:p>
        </p:txBody>
      </p:sp>
      <p:sp>
        <p:nvSpPr>
          <p:cNvPr id="37" name="Rectangle 36"/>
          <p:cNvSpPr/>
          <p:nvPr/>
        </p:nvSpPr>
        <p:spPr>
          <a:xfrm>
            <a:off x="1219200" y="4771231"/>
            <a:ext cx="8382000" cy="492443"/>
          </a:xfrm>
          <a:prstGeom prst="rect">
            <a:avLst/>
          </a:prstGeom>
        </p:spPr>
        <p:txBody>
          <a:bodyPr wrap="square">
            <a:spAutoFit/>
          </a:bodyPr>
          <a:lstStyle/>
          <a:p>
            <a:pPr lvl="0"/>
            <a:r>
              <a:rPr lang="en-US" sz="2600" dirty="0" smtClean="0">
                <a:latin typeface="Calibri" pitchFamily="34" charset="0"/>
              </a:rPr>
              <a:t>Identify actions necessary to eliminate or control the risk.</a:t>
            </a:r>
            <a:endParaRPr lang="en-US" sz="2600" dirty="0">
              <a:latin typeface="Calibri" pitchFamily="34" charset="0"/>
            </a:endParaRPr>
          </a:p>
        </p:txBody>
      </p:sp>
      <p:sp>
        <p:nvSpPr>
          <p:cNvPr id="41" name="Rectangle 40"/>
          <p:cNvSpPr/>
          <p:nvPr/>
        </p:nvSpPr>
        <p:spPr>
          <a:xfrm>
            <a:off x="1219200" y="5533231"/>
            <a:ext cx="8623300" cy="492443"/>
          </a:xfrm>
          <a:prstGeom prst="rect">
            <a:avLst/>
          </a:prstGeom>
        </p:spPr>
        <p:txBody>
          <a:bodyPr wrap="square">
            <a:spAutoFit/>
          </a:bodyPr>
          <a:lstStyle/>
          <a:p>
            <a:pPr lvl="0"/>
            <a:r>
              <a:rPr lang="en-US" sz="2600" dirty="0" smtClean="0">
                <a:latin typeface="Calibri" pitchFamily="34" charset="0"/>
              </a:rPr>
              <a:t>Keep any documentation or records that may be necessary.  </a:t>
            </a:r>
            <a:endParaRPr lang="en-US" sz="2600" dirty="0">
              <a:latin typeface="Calibri" pitchFamily="34" charset="0"/>
            </a:endParaRPr>
          </a:p>
        </p:txBody>
      </p:sp>
    </p:spTree>
    <p:extLst>
      <p:ext uri="{BB962C8B-B14F-4D97-AF65-F5344CB8AC3E}">
        <p14:creationId xmlns="" xmlns:p14="http://schemas.microsoft.com/office/powerpoint/2010/main" val="29018104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4" cstate="print"/>
          <a:stretch>
            <a:fillRect/>
          </a:stretch>
        </p:blipFill>
        <p:spPr>
          <a:xfrm>
            <a:off x="659" y="0"/>
            <a:ext cx="10692741" cy="7561263"/>
          </a:xfrm>
          <a:prstGeom prst="rect">
            <a:avLst/>
          </a:prstGeom>
        </p:spPr>
      </p:pic>
      <p:sp>
        <p:nvSpPr>
          <p:cNvPr id="2" name="Title 1"/>
          <p:cNvSpPr>
            <a:spLocks noGrp="1"/>
          </p:cNvSpPr>
          <p:nvPr>
            <p:ph type="title"/>
          </p:nvPr>
        </p:nvSpPr>
        <p:spPr>
          <a:xfrm>
            <a:off x="3365500" y="123031"/>
            <a:ext cx="6793230" cy="1260211"/>
          </a:xfrm>
        </p:spPr>
        <p:txBody>
          <a:bodyPr>
            <a:noAutofit/>
          </a:bodyPr>
          <a:lstStyle/>
          <a:p>
            <a:r>
              <a:rPr lang="en-US" sz="3600" b="1" dirty="0" smtClean="0">
                <a:solidFill>
                  <a:schemeClr val="bg1"/>
                </a:solidFill>
              </a:rPr>
              <a:t/>
            </a:r>
            <a:br>
              <a:rPr lang="en-US" sz="3600" b="1" dirty="0" smtClean="0">
                <a:solidFill>
                  <a:schemeClr val="bg1"/>
                </a:solidFill>
              </a:rPr>
            </a:br>
            <a:r>
              <a:rPr lang="en-US" sz="3600" b="1" dirty="0" smtClean="0">
                <a:solidFill>
                  <a:schemeClr val="bg1"/>
                </a:solidFill>
              </a:rPr>
              <a:t>Video 6- Child </a:t>
            </a:r>
            <a:r>
              <a:rPr lang="en-US" sz="3600" b="1" dirty="0">
                <a:solidFill>
                  <a:schemeClr val="bg1"/>
                </a:solidFill>
              </a:rPr>
              <a:t>climbing gate- risk assessment </a:t>
            </a:r>
            <a:br>
              <a:rPr lang="en-US" sz="3600" b="1" dirty="0">
                <a:solidFill>
                  <a:schemeClr val="bg1"/>
                </a:solidFill>
              </a:rPr>
            </a:br>
            <a:endParaRPr lang="en-US" sz="3600" b="1" dirty="0">
              <a:solidFill>
                <a:schemeClr val="bg1"/>
              </a:solidFill>
            </a:endParaRPr>
          </a:p>
        </p:txBody>
      </p:sp>
      <p:pic>
        <p:nvPicPr>
          <p:cNvPr id="4" name=" video 6- baby climbs over 2 security gates.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3937000" y="1763713"/>
            <a:ext cx="2819400" cy="4991100"/>
          </a:xfrm>
        </p:spPr>
      </p:pic>
      <p:pic>
        <p:nvPicPr>
          <p:cNvPr id="8" name="video 6- baby climbs over 2 security gates.mp4">
            <a:hlinkClick r:id="" action="ppaction://media"/>
          </p:cNvPr>
          <p:cNvPicPr>
            <a:picLocks noRot="1" noChangeAspect="1"/>
          </p:cNvPicPr>
          <p:nvPr>
            <a:videoFile r:link="rId2"/>
          </p:nvPr>
        </p:nvPicPr>
        <p:blipFill>
          <a:blip r:embed="rId7" cstate="print"/>
          <a:stretch>
            <a:fillRect/>
          </a:stretch>
        </p:blipFill>
        <p:spPr>
          <a:xfrm>
            <a:off x="1841500" y="1876425"/>
            <a:ext cx="6400800" cy="4876006"/>
          </a:xfrm>
          <a:prstGeom prst="rect">
            <a:avLst/>
          </a:prstGeom>
        </p:spPr>
      </p:pic>
    </p:spTree>
    <p:extLst>
      <p:ext uri="{BB962C8B-B14F-4D97-AF65-F5344CB8AC3E}">
        <p14:creationId xmlns="" xmlns:p14="http://schemas.microsoft.com/office/powerpoint/2010/main" val="3736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3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8"/>
                </p:tgtEl>
              </p:cMediaNode>
            </p:video>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8" name="Rectangle 7"/>
          <p:cNvSpPr/>
          <p:nvPr/>
        </p:nvSpPr>
        <p:spPr>
          <a:xfrm>
            <a:off x="5194300" y="1875630"/>
            <a:ext cx="4953000" cy="48768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9" name="Rectangle 8"/>
          <p:cNvSpPr/>
          <p:nvPr/>
        </p:nvSpPr>
        <p:spPr>
          <a:xfrm>
            <a:off x="469900" y="1875631"/>
            <a:ext cx="4724400" cy="4876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2" name="Title 1"/>
          <p:cNvSpPr>
            <a:spLocks noGrp="1"/>
          </p:cNvSpPr>
          <p:nvPr>
            <p:ph type="title"/>
          </p:nvPr>
        </p:nvSpPr>
        <p:spPr>
          <a:xfrm>
            <a:off x="3289300" y="275431"/>
            <a:ext cx="7239000" cy="746227"/>
          </a:xfrm>
        </p:spPr>
        <p:txBody>
          <a:bodyPr>
            <a:normAutofit fontScale="90000"/>
          </a:bodyPr>
          <a:lstStyle/>
          <a:p>
            <a:r>
              <a:rPr lang="en-US" b="1" dirty="0" smtClean="0">
                <a:solidFill>
                  <a:schemeClr val="bg1"/>
                </a:solidFill>
                <a:latin typeface="Calibri" pitchFamily="34" charset="0"/>
              </a:rPr>
              <a:t>Incorrect practice. BEWARE</a:t>
            </a:r>
            <a:endParaRPr lang="en-US" b="1" dirty="0">
              <a:solidFill>
                <a:schemeClr val="bg1"/>
              </a:solidFill>
              <a:latin typeface="Calibri" pitchFamily="34" charset="0"/>
            </a:endParaRPr>
          </a:p>
        </p:txBody>
      </p:sp>
      <p:pic>
        <p:nvPicPr>
          <p:cNvPr id="5" name="Content Placeholder 4"/>
          <p:cNvPicPr>
            <a:picLocks noGrp="1" noChangeAspect="1"/>
          </p:cNvPicPr>
          <p:nvPr>
            <p:ph sz="quarter" idx="13"/>
          </p:nvPr>
        </p:nvPicPr>
        <p:blipFill>
          <a:blip r:embed="rId3" cstate="print"/>
          <a:srcRect t="13884" b="13884"/>
          <a:stretch>
            <a:fillRect/>
          </a:stretch>
        </p:blipFill>
        <p:spPr>
          <a:xfrm>
            <a:off x="850900" y="2409031"/>
            <a:ext cx="3999332" cy="3851203"/>
          </a:xfrm>
          <a:ln w="63500">
            <a:solidFill>
              <a:schemeClr val="bg1"/>
            </a:solidFill>
          </a:ln>
        </p:spPr>
      </p:pic>
      <p:sp>
        <p:nvSpPr>
          <p:cNvPr id="4" name="Content Placeholder 3"/>
          <p:cNvSpPr>
            <a:spLocks noGrp="1"/>
          </p:cNvSpPr>
          <p:nvPr>
            <p:ph sz="quarter" idx="14"/>
          </p:nvPr>
        </p:nvSpPr>
        <p:spPr>
          <a:xfrm>
            <a:off x="5499100" y="1875631"/>
            <a:ext cx="4343400" cy="4495800"/>
          </a:xfrm>
        </p:spPr>
        <p:txBody>
          <a:bodyPr>
            <a:noAutofit/>
          </a:bodyPr>
          <a:lstStyle/>
          <a:p>
            <a:endParaRPr lang="en-US" sz="2800" dirty="0" smtClean="0">
              <a:latin typeface="Calibri" pitchFamily="34" charset="0"/>
            </a:endParaRPr>
          </a:p>
          <a:p>
            <a:r>
              <a:rPr lang="en-US" sz="2800" b="1" dirty="0" smtClean="0">
                <a:solidFill>
                  <a:schemeClr val="bg1"/>
                </a:solidFill>
                <a:latin typeface="Calibri" pitchFamily="34" charset="0"/>
              </a:rPr>
              <a:t>There should be a stool for the child to stand on if the wash basin is high.</a:t>
            </a:r>
          </a:p>
          <a:p>
            <a:r>
              <a:rPr lang="en-US" sz="2800" b="1" dirty="0" smtClean="0">
                <a:solidFill>
                  <a:schemeClr val="bg1"/>
                </a:solidFill>
                <a:latin typeface="Calibri" pitchFamily="34" charset="0"/>
              </a:rPr>
              <a:t>Bending the child over the tap like this is unhealthy and risky.</a:t>
            </a:r>
          </a:p>
          <a:p>
            <a:r>
              <a:rPr lang="en-US" sz="2800" b="1" dirty="0" smtClean="0">
                <a:solidFill>
                  <a:schemeClr val="bg1"/>
                </a:solidFill>
                <a:latin typeface="Calibri" pitchFamily="34" charset="0"/>
              </a:rPr>
              <a:t>Again care giver not wearing an apron.</a:t>
            </a:r>
            <a:endParaRPr lang="en-US" sz="2800" b="1" dirty="0">
              <a:solidFill>
                <a:schemeClr val="bg1"/>
              </a:solidFill>
              <a:latin typeface="Calibri" pitchFamily="34" charset="0"/>
            </a:endParaRPr>
          </a:p>
        </p:txBody>
      </p:sp>
    </p:spTree>
    <p:extLst>
      <p:ext uri="{BB962C8B-B14F-4D97-AF65-F5344CB8AC3E}">
        <p14:creationId xmlns="" xmlns:p14="http://schemas.microsoft.com/office/powerpoint/2010/main" val="317871887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5" name="Title 4"/>
          <p:cNvSpPr>
            <a:spLocks noGrp="1"/>
          </p:cNvSpPr>
          <p:nvPr>
            <p:ph type="ctrTitle"/>
          </p:nvPr>
        </p:nvSpPr>
        <p:spPr>
          <a:xfrm>
            <a:off x="2374900" y="2485231"/>
            <a:ext cx="5715000" cy="1876710"/>
          </a:xfrm>
        </p:spPr>
        <p:txBody>
          <a:bodyPr>
            <a:normAutofit/>
          </a:bodyPr>
          <a:lstStyle/>
          <a:p>
            <a:pPr algn="ctr"/>
            <a:r>
              <a:rPr lang="en-US" b="1" dirty="0" smtClean="0">
                <a:solidFill>
                  <a:srgbClr val="002060"/>
                </a:solidFill>
                <a:latin typeface="Calibri" pitchFamily="34" charset="0"/>
              </a:rPr>
              <a:t>IDENTIFY CURRICULUM HAZARDS</a:t>
            </a:r>
            <a:endParaRPr lang="en-US" b="1" dirty="0">
              <a:solidFill>
                <a:srgbClr val="002060"/>
              </a:solidFill>
              <a:latin typeface="Calibri" pitchFamily="34" charset="0"/>
            </a:endParaRPr>
          </a:p>
        </p:txBody>
      </p:sp>
    </p:spTree>
    <p:extLst>
      <p:ext uri="{BB962C8B-B14F-4D97-AF65-F5344CB8AC3E}">
        <p14:creationId xmlns="" xmlns:p14="http://schemas.microsoft.com/office/powerpoint/2010/main" val="27896109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BACKGROUND 1.jpg"/>
          <p:cNvPicPr>
            <a:picLocks noChangeAspect="1"/>
          </p:cNvPicPr>
          <p:nvPr/>
        </p:nvPicPr>
        <p:blipFill>
          <a:blip r:embed="rId3" cstate="print"/>
          <a:stretch>
            <a:fillRect/>
          </a:stretch>
        </p:blipFill>
        <p:spPr>
          <a:xfrm>
            <a:off x="659" y="0"/>
            <a:ext cx="10692741" cy="7561263"/>
          </a:xfrm>
          <a:prstGeom prst="rect">
            <a:avLst/>
          </a:prstGeom>
        </p:spPr>
      </p:pic>
      <p:sp>
        <p:nvSpPr>
          <p:cNvPr id="2" name="Title 1"/>
          <p:cNvSpPr>
            <a:spLocks noGrp="1"/>
          </p:cNvSpPr>
          <p:nvPr>
            <p:ph type="title"/>
          </p:nvPr>
        </p:nvSpPr>
        <p:spPr>
          <a:xfrm>
            <a:off x="3441700" y="123031"/>
            <a:ext cx="6793230" cy="1260211"/>
          </a:xfrm>
        </p:spPr>
        <p:txBody>
          <a:bodyPr>
            <a:noAutofit/>
          </a:bodyPr>
          <a:lstStyle/>
          <a:p>
            <a:r>
              <a:rPr lang="en-US" sz="4000" b="1" dirty="0" smtClean="0">
                <a:solidFill>
                  <a:schemeClr val="bg1"/>
                </a:solidFill>
                <a:latin typeface="+mn-lt"/>
              </a:rPr>
              <a:t/>
            </a:r>
            <a:br>
              <a:rPr lang="en-US" sz="4000" b="1" dirty="0" smtClean="0">
                <a:solidFill>
                  <a:schemeClr val="bg1"/>
                </a:solidFill>
                <a:latin typeface="+mn-lt"/>
              </a:rPr>
            </a:br>
            <a:r>
              <a:rPr lang="en-US" sz="4000" b="1" dirty="0">
                <a:solidFill>
                  <a:schemeClr val="bg1"/>
                </a:solidFill>
                <a:latin typeface="+mn-lt"/>
              </a:rPr>
              <a:t/>
            </a:r>
            <a:br>
              <a:rPr lang="en-US" sz="4000" b="1" dirty="0">
                <a:solidFill>
                  <a:schemeClr val="bg1"/>
                </a:solidFill>
                <a:latin typeface="+mn-lt"/>
              </a:rPr>
            </a:br>
            <a:r>
              <a:rPr lang="en-US" sz="4000" b="1" dirty="0" smtClean="0">
                <a:solidFill>
                  <a:schemeClr val="bg1"/>
                </a:solidFill>
                <a:latin typeface="+mn-lt"/>
              </a:rPr>
              <a:t>video 7- Piggy </a:t>
            </a:r>
            <a:r>
              <a:rPr lang="en-US" sz="4000" b="1" dirty="0">
                <a:solidFill>
                  <a:schemeClr val="bg1"/>
                </a:solidFill>
                <a:latin typeface="+mn-lt"/>
              </a:rPr>
              <a:t>on the railway- they are what you teach!</a:t>
            </a:r>
            <a:br>
              <a:rPr lang="en-US" sz="4000" b="1" dirty="0">
                <a:solidFill>
                  <a:schemeClr val="bg1"/>
                </a:solidFill>
                <a:latin typeface="+mn-lt"/>
              </a:rPr>
            </a:br>
            <a:r>
              <a:rPr lang="en-US" sz="4000" b="1" dirty="0">
                <a:solidFill>
                  <a:schemeClr val="bg1"/>
                </a:solidFill>
                <a:latin typeface="+mn-lt"/>
              </a:rPr>
              <a:t> </a:t>
            </a:r>
            <a:br>
              <a:rPr lang="en-US" sz="4000" b="1" dirty="0">
                <a:solidFill>
                  <a:schemeClr val="bg1"/>
                </a:solidFill>
                <a:latin typeface="+mn-lt"/>
              </a:rPr>
            </a:br>
            <a:endParaRPr lang="en-US" sz="4000" b="1" dirty="0">
              <a:solidFill>
                <a:schemeClr val="bg1"/>
              </a:solidFill>
              <a:latin typeface="+mn-lt"/>
            </a:endParaRPr>
          </a:p>
        </p:txBody>
      </p:sp>
      <p:pic>
        <p:nvPicPr>
          <p:cNvPr id="7" name="video 7- new piggy on the railway.mp4">
            <a:hlinkClick r:id="" action="ppaction://media"/>
          </p:cNvPr>
          <p:cNvPicPr>
            <a:picLocks noGrp="1" noRot="1" noChangeAspect="1"/>
          </p:cNvPicPr>
          <p:nvPr>
            <p:ph idx="1"/>
            <a:videoFile r:link="rId1"/>
          </p:nvPr>
        </p:nvPicPr>
        <p:blipFill>
          <a:blip r:embed="rId4" cstate="print"/>
          <a:stretch>
            <a:fillRect/>
          </a:stretch>
        </p:blipFill>
        <p:spPr>
          <a:xfrm>
            <a:off x="1917700" y="1516063"/>
            <a:ext cx="6858000" cy="5486400"/>
          </a:xfrm>
          <a:prstGeom prst="rect">
            <a:avLst/>
          </a:prstGeom>
        </p:spPr>
      </p:pic>
    </p:spTree>
    <p:extLst>
      <p:ext uri="{BB962C8B-B14F-4D97-AF65-F5344CB8AC3E}">
        <p14:creationId xmlns="" xmlns:p14="http://schemas.microsoft.com/office/powerpoint/2010/main" val="73662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2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BACKGROUND 1.jpg"/>
          <p:cNvPicPr>
            <a:picLocks noChangeAspect="1"/>
          </p:cNvPicPr>
          <p:nvPr/>
        </p:nvPicPr>
        <p:blipFill>
          <a:blip r:embed="rId4" cstate="print"/>
          <a:stretch>
            <a:fillRect/>
          </a:stretch>
        </p:blipFill>
        <p:spPr>
          <a:xfrm>
            <a:off x="659" y="0"/>
            <a:ext cx="10692741" cy="7561263"/>
          </a:xfrm>
          <a:prstGeom prst="rect">
            <a:avLst/>
          </a:prstGeom>
        </p:spPr>
      </p:pic>
      <p:sp>
        <p:nvSpPr>
          <p:cNvPr id="2" name="Title 1"/>
          <p:cNvSpPr>
            <a:spLocks noGrp="1"/>
          </p:cNvSpPr>
          <p:nvPr>
            <p:ph type="title"/>
          </p:nvPr>
        </p:nvSpPr>
        <p:spPr>
          <a:xfrm>
            <a:off x="3594100" y="123031"/>
            <a:ext cx="6564630" cy="1260211"/>
          </a:xfrm>
        </p:spPr>
        <p:txBody>
          <a:bodyPr>
            <a:normAutofit fontScale="90000"/>
          </a:bodyPr>
          <a:lstStyle/>
          <a:p>
            <a:r>
              <a:rPr lang="en-US" b="1" dirty="0" smtClean="0">
                <a:solidFill>
                  <a:schemeClr val="bg1"/>
                </a:solidFill>
                <a:latin typeface="+mn-lt"/>
              </a:rPr>
              <a:t/>
            </a:r>
            <a:br>
              <a:rPr lang="en-US" b="1" dirty="0" smtClean="0">
                <a:solidFill>
                  <a:schemeClr val="bg1"/>
                </a:solidFill>
                <a:latin typeface="+mn-lt"/>
              </a:rPr>
            </a:br>
            <a:r>
              <a:rPr lang="en-US" b="1" dirty="0">
                <a:solidFill>
                  <a:schemeClr val="bg1"/>
                </a:solidFill>
                <a:latin typeface="+mn-lt"/>
              </a:rPr>
              <a:t/>
            </a:r>
            <a:br>
              <a:rPr lang="en-US" b="1" dirty="0">
                <a:solidFill>
                  <a:schemeClr val="bg1"/>
                </a:solidFill>
                <a:latin typeface="+mn-lt"/>
              </a:rPr>
            </a:br>
            <a:r>
              <a:rPr lang="en-US" b="1" dirty="0" smtClean="0">
                <a:solidFill>
                  <a:schemeClr val="bg1"/>
                </a:solidFill>
                <a:latin typeface="+mn-lt"/>
              </a:rPr>
              <a:t>video 8- Children using lungs- risk assessment </a:t>
            </a:r>
            <a:br>
              <a:rPr lang="en-US" b="1" dirty="0" smtClean="0">
                <a:solidFill>
                  <a:schemeClr val="bg1"/>
                </a:solidFill>
                <a:latin typeface="+mn-lt"/>
              </a:rPr>
            </a:br>
            <a:r>
              <a:rPr lang="en-US" b="1" dirty="0" smtClean="0">
                <a:solidFill>
                  <a:schemeClr val="bg1"/>
                </a:solidFill>
                <a:latin typeface="+mn-lt"/>
              </a:rPr>
              <a:t> </a:t>
            </a:r>
            <a:br>
              <a:rPr lang="en-US" b="1" dirty="0" smtClean="0">
                <a:solidFill>
                  <a:schemeClr val="bg1"/>
                </a:solidFill>
                <a:latin typeface="+mn-lt"/>
              </a:rPr>
            </a:br>
            <a:endParaRPr lang="en-US" b="1" dirty="0">
              <a:solidFill>
                <a:schemeClr val="bg1"/>
              </a:solidFill>
              <a:latin typeface="+mn-lt"/>
            </a:endParaRPr>
          </a:p>
        </p:txBody>
      </p:sp>
      <p:pic>
        <p:nvPicPr>
          <p:cNvPr id="6" name=" video 8- fun way to learn about lungs.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3289300" y="1723231"/>
            <a:ext cx="2770187" cy="4991100"/>
          </a:xfrm>
        </p:spPr>
      </p:pic>
      <p:pic>
        <p:nvPicPr>
          <p:cNvPr id="7" name="video 8- fun way to learn about lungs.mp4">
            <a:hlinkClick r:id="" action="ppaction://media"/>
          </p:cNvPr>
          <p:cNvPicPr>
            <a:picLocks noRot="1" noChangeAspect="1"/>
          </p:cNvPicPr>
          <p:nvPr>
            <a:videoFile r:link="rId2"/>
          </p:nvPr>
        </p:nvPicPr>
        <p:blipFill>
          <a:blip r:embed="rId7" cstate="print"/>
          <a:stretch>
            <a:fillRect/>
          </a:stretch>
        </p:blipFill>
        <p:spPr>
          <a:xfrm>
            <a:off x="1536700" y="1876425"/>
            <a:ext cx="7543800" cy="4571206"/>
          </a:xfrm>
          <a:prstGeom prst="rect">
            <a:avLst/>
          </a:prstGeom>
        </p:spPr>
      </p:pic>
    </p:spTree>
    <p:extLst>
      <p:ext uri="{BB962C8B-B14F-4D97-AF65-F5344CB8AC3E}">
        <p14:creationId xmlns="" xmlns:p14="http://schemas.microsoft.com/office/powerpoint/2010/main" val="316425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22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video fullScrn="1">
              <p:cMediaNode>
                <p:cTn id="13" fill="hold" display="0">
                  <p:stCondLst>
                    <p:cond delay="indefinite"/>
                  </p:stCondLst>
                  <p:endCondLst>
                    <p:cond evt="onNext" delay="0">
                      <p:tgtEl>
                        <p:sldTgt/>
                      </p:tgtEl>
                    </p:cond>
                    <p:cond evt="onPrev" delay="0">
                      <p:tgtEl>
                        <p:sldTgt/>
                      </p:tgtEl>
                    </p:cond>
                  </p:endCondLst>
                </p:cTn>
                <p:tgtEl>
                  <p:spTgt spid="7"/>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5" name="Title 4"/>
          <p:cNvSpPr>
            <a:spLocks noGrp="1"/>
          </p:cNvSpPr>
          <p:nvPr>
            <p:ph type="title"/>
          </p:nvPr>
        </p:nvSpPr>
        <p:spPr>
          <a:xfrm>
            <a:off x="3441700" y="351631"/>
            <a:ext cx="6934200" cy="679980"/>
          </a:xfrm>
        </p:spPr>
        <p:txBody>
          <a:bodyPr>
            <a:normAutofit fontScale="90000"/>
          </a:bodyPr>
          <a:lstStyle/>
          <a:p>
            <a:r>
              <a:rPr lang="en-US" sz="4400" b="1" dirty="0" smtClean="0">
                <a:solidFill>
                  <a:schemeClr val="bg1"/>
                </a:solidFill>
                <a:latin typeface="Calibri" pitchFamily="34" charset="0"/>
              </a:rPr>
              <a:t>FORESIGHT IS ABOUT TRAINING</a:t>
            </a:r>
            <a:endParaRPr lang="en-US" sz="4400" b="1" dirty="0">
              <a:solidFill>
                <a:schemeClr val="bg1"/>
              </a:solidFill>
              <a:latin typeface="Calibri" pitchFamily="34" charset="0"/>
            </a:endParaRPr>
          </a:p>
        </p:txBody>
      </p:sp>
      <p:sp>
        <p:nvSpPr>
          <p:cNvPr id="6" name="Content Placeholder 5"/>
          <p:cNvSpPr>
            <a:spLocks noGrp="1"/>
          </p:cNvSpPr>
          <p:nvPr>
            <p:ph idx="1"/>
          </p:nvPr>
        </p:nvSpPr>
        <p:spPr>
          <a:xfrm>
            <a:off x="1677506" y="2180431"/>
            <a:ext cx="8926994" cy="3868810"/>
          </a:xfrm>
        </p:spPr>
        <p:txBody>
          <a:bodyPr>
            <a:normAutofit fontScale="92500" lnSpcReduction="20000"/>
          </a:bodyPr>
          <a:lstStyle/>
          <a:p>
            <a:pPr>
              <a:lnSpc>
                <a:spcPct val="150000"/>
              </a:lnSpc>
              <a:buNone/>
            </a:pPr>
            <a:r>
              <a:rPr lang="en-US" sz="3600" b="1" dirty="0" smtClean="0">
                <a:solidFill>
                  <a:schemeClr val="tx1"/>
                </a:solidFill>
                <a:latin typeface="Calibri" pitchFamily="34" charset="0"/>
              </a:rPr>
              <a:t>FIRE DRILLS</a:t>
            </a:r>
          </a:p>
          <a:p>
            <a:pPr>
              <a:lnSpc>
                <a:spcPct val="150000"/>
              </a:lnSpc>
              <a:buNone/>
            </a:pPr>
            <a:r>
              <a:rPr lang="en-US" sz="3600" b="1" dirty="0" smtClean="0">
                <a:solidFill>
                  <a:schemeClr val="tx1"/>
                </a:solidFill>
                <a:latin typeface="Calibri" pitchFamily="34" charset="0"/>
              </a:rPr>
              <a:t>EMERGENCY DRILLS- BOTH SCHOOL AND BUS</a:t>
            </a:r>
          </a:p>
          <a:p>
            <a:pPr>
              <a:lnSpc>
                <a:spcPct val="150000"/>
              </a:lnSpc>
              <a:buNone/>
            </a:pPr>
            <a:r>
              <a:rPr lang="en-US" sz="3600" b="1" dirty="0" smtClean="0">
                <a:solidFill>
                  <a:schemeClr val="tx1"/>
                </a:solidFill>
                <a:latin typeface="Calibri" pitchFamily="34" charset="0"/>
              </a:rPr>
              <a:t>FIRST AID TRAINING</a:t>
            </a:r>
          </a:p>
          <a:p>
            <a:pPr>
              <a:lnSpc>
                <a:spcPct val="150000"/>
              </a:lnSpc>
              <a:buNone/>
            </a:pPr>
            <a:r>
              <a:rPr lang="en-US" sz="3600" b="1" dirty="0" smtClean="0">
                <a:solidFill>
                  <a:schemeClr val="tx1"/>
                </a:solidFill>
                <a:latin typeface="Calibri" pitchFamily="34" charset="0"/>
              </a:rPr>
              <a:t>DOCTOR ON CALL</a:t>
            </a:r>
          </a:p>
          <a:p>
            <a:pPr>
              <a:lnSpc>
                <a:spcPct val="150000"/>
              </a:lnSpc>
              <a:buNone/>
            </a:pPr>
            <a:r>
              <a:rPr lang="en-US" sz="3600" b="1" dirty="0" smtClean="0">
                <a:solidFill>
                  <a:schemeClr val="tx1"/>
                </a:solidFill>
                <a:latin typeface="Calibri" pitchFamily="34" charset="0"/>
              </a:rPr>
              <a:t>EMERGENCY PROCEDURE </a:t>
            </a:r>
            <a:endParaRPr lang="en-US" sz="3600" b="1" dirty="0">
              <a:solidFill>
                <a:schemeClr val="tx1"/>
              </a:solidFill>
              <a:latin typeface="Calibri" pitchFamily="34" charset="0"/>
            </a:endParaRPr>
          </a:p>
        </p:txBody>
      </p:sp>
      <p:sp>
        <p:nvSpPr>
          <p:cNvPr id="7" name="Oval 6"/>
          <p:cNvSpPr/>
          <p:nvPr/>
        </p:nvSpPr>
        <p:spPr>
          <a:xfrm>
            <a:off x="1220306" y="2409031"/>
            <a:ext cx="381000" cy="381000"/>
          </a:xfrm>
          <a:prstGeom prst="ellipse">
            <a:avLst/>
          </a:prstGeom>
          <a:solidFill>
            <a:srgbClr val="BC1C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8" name="Oval 7"/>
          <p:cNvSpPr/>
          <p:nvPr/>
        </p:nvSpPr>
        <p:spPr>
          <a:xfrm>
            <a:off x="1220306" y="3171031"/>
            <a:ext cx="381000" cy="381000"/>
          </a:xfrm>
          <a:prstGeom prst="ellipse">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9" name="Oval 8"/>
          <p:cNvSpPr/>
          <p:nvPr/>
        </p:nvSpPr>
        <p:spPr>
          <a:xfrm>
            <a:off x="1220306" y="3933031"/>
            <a:ext cx="381000" cy="381000"/>
          </a:xfrm>
          <a:prstGeom prst="ellipse">
            <a:avLst/>
          </a:prstGeom>
          <a:solidFill>
            <a:srgbClr val="FF3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
        <p:nvSpPr>
          <p:cNvPr id="10" name="Oval 9"/>
          <p:cNvSpPr/>
          <p:nvPr/>
        </p:nvSpPr>
        <p:spPr>
          <a:xfrm>
            <a:off x="1220306" y="4695031"/>
            <a:ext cx="381000" cy="38100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
        <p:nvSpPr>
          <p:cNvPr id="11" name="Oval 10"/>
          <p:cNvSpPr/>
          <p:nvPr/>
        </p:nvSpPr>
        <p:spPr>
          <a:xfrm>
            <a:off x="1220306" y="5380831"/>
            <a:ext cx="381000" cy="381000"/>
          </a:xfrm>
          <a:prstGeom prst="ellipse">
            <a:avLst/>
          </a:prstGeom>
          <a:solidFill>
            <a:srgbClr val="7030A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Tree>
    <p:extLst>
      <p:ext uri="{BB962C8B-B14F-4D97-AF65-F5344CB8AC3E}">
        <p14:creationId xmlns="" xmlns:p14="http://schemas.microsoft.com/office/powerpoint/2010/main" val="4935498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first page a.jpg"/>
          <p:cNvPicPr>
            <a:picLocks noChangeAspect="1"/>
          </p:cNvPicPr>
          <p:nvPr/>
        </p:nvPicPr>
        <p:blipFill>
          <a:blip r:embed="rId2" cstate="print"/>
          <a:stretch>
            <a:fillRect/>
          </a:stretch>
        </p:blipFill>
        <p:spPr>
          <a:xfrm>
            <a:off x="329" y="0"/>
            <a:ext cx="10692741" cy="7561263"/>
          </a:xfrm>
          <a:prstGeom prst="rect">
            <a:avLst/>
          </a:prstGeom>
        </p:spPr>
      </p:pic>
      <p:sp>
        <p:nvSpPr>
          <p:cNvPr id="7" name="Rectangle 6"/>
          <p:cNvSpPr/>
          <p:nvPr/>
        </p:nvSpPr>
        <p:spPr>
          <a:xfrm>
            <a:off x="5194300" y="2662456"/>
            <a:ext cx="4128438" cy="830997"/>
          </a:xfrm>
          <a:prstGeom prst="rect">
            <a:avLst/>
          </a:prstGeom>
        </p:spPr>
        <p:txBody>
          <a:bodyPr wrap="none">
            <a:spAutoFit/>
          </a:bodyPr>
          <a:lstStyle/>
          <a:p>
            <a:r>
              <a:rPr lang="en-US" sz="4800" b="1" dirty="0" smtClean="0">
                <a:solidFill>
                  <a:srgbClr val="FF3300"/>
                </a:solidFill>
                <a:latin typeface="Calibri" pitchFamily="34" charset="0"/>
              </a:rPr>
              <a:t>ENVIRONMENT</a:t>
            </a:r>
            <a:endParaRPr lang="en-IN" sz="4800" b="1" dirty="0">
              <a:solidFill>
                <a:srgbClr val="FF3300"/>
              </a:solidFill>
              <a:latin typeface="Calibri" pitchFamily="34" charset="0"/>
            </a:endParaRPr>
          </a:p>
        </p:txBody>
      </p:sp>
      <p:sp>
        <p:nvSpPr>
          <p:cNvPr id="9" name="Rectangle 8"/>
          <p:cNvSpPr/>
          <p:nvPr/>
        </p:nvSpPr>
        <p:spPr>
          <a:xfrm>
            <a:off x="5118100" y="3475831"/>
            <a:ext cx="4822667" cy="646331"/>
          </a:xfrm>
          <a:prstGeom prst="rect">
            <a:avLst/>
          </a:prstGeom>
        </p:spPr>
        <p:txBody>
          <a:bodyPr wrap="none">
            <a:spAutoFit/>
          </a:bodyPr>
          <a:lstStyle/>
          <a:p>
            <a:r>
              <a:rPr lang="en-US" sz="3600" b="1" dirty="0" smtClean="0">
                <a:solidFill>
                  <a:srgbClr val="8F1538"/>
                </a:solidFill>
                <a:latin typeface="Calibri" pitchFamily="34" charset="0"/>
              </a:rPr>
              <a:t>ENVIRONMENT SAFETY. </a:t>
            </a:r>
            <a:endParaRPr lang="en-US" sz="3600" b="1" dirty="0">
              <a:solidFill>
                <a:srgbClr val="8F1538"/>
              </a:solidFill>
              <a:latin typeface="Calibri" pitchFamily="34" charset="0"/>
            </a:endParaRPr>
          </a:p>
        </p:txBody>
      </p:sp>
      <p:sp>
        <p:nvSpPr>
          <p:cNvPr id="10" name="Rectangle 9"/>
          <p:cNvSpPr/>
          <p:nvPr/>
        </p:nvSpPr>
        <p:spPr>
          <a:xfrm>
            <a:off x="6794500" y="1519456"/>
            <a:ext cx="1428596" cy="1323439"/>
          </a:xfrm>
          <a:prstGeom prst="rect">
            <a:avLst/>
          </a:prstGeom>
        </p:spPr>
        <p:txBody>
          <a:bodyPr wrap="none">
            <a:spAutoFit/>
          </a:bodyPr>
          <a:lstStyle/>
          <a:p>
            <a:r>
              <a:rPr lang="en-US" sz="8000" b="1" dirty="0" smtClean="0">
                <a:solidFill>
                  <a:srgbClr val="FF3300"/>
                </a:solidFill>
                <a:latin typeface="Calibri" pitchFamily="34" charset="0"/>
              </a:rPr>
              <a:t>E= </a:t>
            </a:r>
            <a:endParaRPr lang="en-IN" sz="7200" b="1" dirty="0">
              <a:solidFill>
                <a:srgbClr val="FF3300"/>
              </a:solidFill>
              <a:latin typeface="Calibri" pitchFamily="34" charset="0"/>
            </a:endParaRPr>
          </a:p>
        </p:txBody>
      </p:sp>
    </p:spTree>
    <p:extLst>
      <p:ext uri="{BB962C8B-B14F-4D97-AF65-F5344CB8AC3E}">
        <p14:creationId xmlns="" xmlns:p14="http://schemas.microsoft.com/office/powerpoint/2010/main" val="17739455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BACKGROUND 1.jpg"/>
          <p:cNvPicPr>
            <a:picLocks noChangeAspect="1"/>
          </p:cNvPicPr>
          <p:nvPr/>
        </p:nvPicPr>
        <p:blipFill>
          <a:blip r:embed="rId2" cstate="print"/>
          <a:stretch>
            <a:fillRect/>
          </a:stretch>
        </p:blipFill>
        <p:spPr>
          <a:xfrm>
            <a:off x="659" y="0"/>
            <a:ext cx="10692741" cy="7561263"/>
          </a:xfrm>
          <a:prstGeom prst="rect">
            <a:avLst/>
          </a:prstGeom>
        </p:spPr>
      </p:pic>
      <p:pic>
        <p:nvPicPr>
          <p:cNvPr id="4" name="Picture 2" descr="C:\Users\admin\Documents\20140228_154247.jpg"/>
          <p:cNvPicPr>
            <a:picLocks noGrp="1" noChangeAspect="1" noChangeArrowheads="1"/>
          </p:cNvPicPr>
          <p:nvPr>
            <p:ph idx="1"/>
          </p:nvPr>
        </p:nvPicPr>
        <p:blipFill>
          <a:blip r:embed="rId3" cstate="print"/>
          <a:srcRect/>
          <a:stretch>
            <a:fillRect/>
          </a:stretch>
        </p:blipFill>
        <p:spPr bwMode="auto">
          <a:xfrm>
            <a:off x="3213100" y="1570831"/>
            <a:ext cx="4921885" cy="5366153"/>
          </a:xfrm>
          <a:prstGeom prst="rect">
            <a:avLst/>
          </a:prstGeom>
          <a:noFill/>
          <a:ln w="76200">
            <a:solidFill>
              <a:srgbClr val="002060"/>
            </a:solidFill>
          </a:ln>
        </p:spPr>
      </p:pic>
    </p:spTree>
    <p:extLst>
      <p:ext uri="{BB962C8B-B14F-4D97-AF65-F5344CB8AC3E}">
        <p14:creationId xmlns="" xmlns:p14="http://schemas.microsoft.com/office/powerpoint/2010/main" val="3073910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BACKGROUND 1.jpg"/>
          <p:cNvPicPr>
            <a:picLocks noChangeAspect="1"/>
          </p:cNvPicPr>
          <p:nvPr/>
        </p:nvPicPr>
        <p:blipFill>
          <a:blip r:embed="rId4" cstate="print"/>
          <a:stretch>
            <a:fillRect/>
          </a:stretch>
        </p:blipFill>
        <p:spPr>
          <a:xfrm>
            <a:off x="659" y="0"/>
            <a:ext cx="10692741" cy="7561263"/>
          </a:xfrm>
          <a:prstGeom prst="rect">
            <a:avLst/>
          </a:prstGeom>
        </p:spPr>
      </p:pic>
      <p:pic>
        <p:nvPicPr>
          <p:cNvPr id="5" name=" video 1- stuck.mp4">
            <a:hlinkClick r:id="" action="ppaction://media"/>
          </p:cNvPr>
          <p:cNvPicPr>
            <a:picLocks noGrp="1" noChangeAspect="1"/>
          </p:cNvPicPr>
          <p:nvPr>
            <p:ph idx="1"/>
            <a:videoFile r:link="rId1"/>
            <p:extLst>
              <p:ext uri="{DAA4B4D4-6D71-4841-9C94-3DE7FCFB9230}">
                <p14:media xmlns="" xmlns:p14="http://schemas.microsoft.com/office/powerpoint/2010/main" r:link="rId5"/>
              </p:ext>
            </p:extLst>
          </p:nvPr>
        </p:nvPicPr>
        <p:blipFill>
          <a:blip r:embed="rId6" cstate="print"/>
          <a:stretch>
            <a:fillRect/>
          </a:stretch>
        </p:blipFill>
        <p:spPr>
          <a:xfrm>
            <a:off x="2019300" y="1763713"/>
            <a:ext cx="6654800" cy="4991100"/>
          </a:xfrm>
        </p:spPr>
      </p:pic>
      <p:sp>
        <p:nvSpPr>
          <p:cNvPr id="10" name="Rectangle 9"/>
          <p:cNvSpPr/>
          <p:nvPr/>
        </p:nvSpPr>
        <p:spPr>
          <a:xfrm>
            <a:off x="3213100" y="18792"/>
            <a:ext cx="7086601" cy="1323439"/>
          </a:xfrm>
          <a:prstGeom prst="rect">
            <a:avLst/>
          </a:prstGeom>
        </p:spPr>
        <p:txBody>
          <a:bodyPr wrap="square">
            <a:spAutoFit/>
          </a:bodyPr>
          <a:lstStyle/>
          <a:p>
            <a:pPr algn="ctr"/>
            <a:r>
              <a:rPr lang="en-US" sz="4000" b="1" dirty="0" smtClean="0">
                <a:solidFill>
                  <a:schemeClr val="bg1"/>
                </a:solidFill>
              </a:rPr>
              <a:t>Video 1- stuck! What and how to do?</a:t>
            </a:r>
            <a:endParaRPr lang="en-IN" sz="3600" dirty="0"/>
          </a:p>
        </p:txBody>
      </p:sp>
      <p:pic>
        <p:nvPicPr>
          <p:cNvPr id="6" name="video 1- stuck.mp4">
            <a:hlinkClick r:id="" action="ppaction://media"/>
          </p:cNvPr>
          <p:cNvPicPr>
            <a:picLocks noRot="1" noChangeAspect="1"/>
          </p:cNvPicPr>
          <p:nvPr>
            <a:videoFile r:link="rId2"/>
          </p:nvPr>
        </p:nvPicPr>
        <p:blipFill>
          <a:blip r:embed="rId7" cstate="print"/>
          <a:stretch>
            <a:fillRect/>
          </a:stretch>
        </p:blipFill>
        <p:spPr>
          <a:xfrm>
            <a:off x="1308100" y="1875631"/>
            <a:ext cx="8001000" cy="4857750"/>
          </a:xfrm>
          <a:prstGeom prst="rect">
            <a:avLst/>
          </a:prstGeom>
        </p:spPr>
      </p:pic>
    </p:spTree>
    <p:extLst>
      <p:ext uri="{BB962C8B-B14F-4D97-AF65-F5344CB8AC3E}">
        <p14:creationId xmlns="" xmlns:p14="http://schemas.microsoft.com/office/powerpoint/2010/main" val="70989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60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video fullScrn="1">
              <p:cMediaNode>
                <p:cTn id="13" fill="hold" display="0">
                  <p:stCondLst>
                    <p:cond delay="indefinite"/>
                  </p:stCondLst>
                  <p:endCondLst>
                    <p:cond evt="onNext" delay="0">
                      <p:tgtEl>
                        <p:sldTgt/>
                      </p:tgtEl>
                    </p:cond>
                    <p:cond evt="onPrev" delay="0">
                      <p:tgtEl>
                        <p:sldTgt/>
                      </p:tgtEl>
                    </p:cond>
                  </p:endCondLst>
                </p:cTn>
                <p:tgtEl>
                  <p:spTgt spid="6"/>
                </p:tgtEl>
              </p:cMediaNode>
            </p:video>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6" name="Rectangle 5"/>
          <p:cNvSpPr/>
          <p:nvPr/>
        </p:nvSpPr>
        <p:spPr>
          <a:xfrm>
            <a:off x="4127500" y="0"/>
            <a:ext cx="5346700" cy="1323439"/>
          </a:xfrm>
          <a:prstGeom prst="rect">
            <a:avLst/>
          </a:prstGeom>
        </p:spPr>
        <p:txBody>
          <a:bodyPr>
            <a:spAutoFit/>
          </a:bodyPr>
          <a:lstStyle/>
          <a:p>
            <a:pPr algn="ctr"/>
            <a:r>
              <a:rPr lang="en-US" sz="4000" b="1" dirty="0" smtClean="0">
                <a:latin typeface="Calibri" pitchFamily="34" charset="0"/>
              </a:rPr>
              <a:t> Moving from senseless vigilance to Real Safety.</a:t>
            </a:r>
            <a:endParaRPr lang="en-IN" sz="3600" dirty="0"/>
          </a:p>
        </p:txBody>
      </p:sp>
      <p:sp>
        <p:nvSpPr>
          <p:cNvPr id="7" name="Rectangle 6"/>
          <p:cNvSpPr/>
          <p:nvPr/>
        </p:nvSpPr>
        <p:spPr>
          <a:xfrm>
            <a:off x="1460500" y="1799431"/>
            <a:ext cx="8610600" cy="5909310"/>
          </a:xfrm>
          <a:prstGeom prst="rect">
            <a:avLst/>
          </a:prstGeom>
        </p:spPr>
        <p:txBody>
          <a:bodyPr wrap="square">
            <a:spAutoFit/>
          </a:bodyPr>
          <a:lstStyle/>
          <a:p>
            <a:pPr>
              <a:lnSpc>
                <a:spcPct val="150000"/>
              </a:lnSpc>
            </a:pPr>
            <a:r>
              <a:rPr lang="en-US" sz="2800" b="1" dirty="0" smtClean="0">
                <a:solidFill>
                  <a:schemeClr val="bg1"/>
                </a:solidFill>
                <a:latin typeface="Calibri" pitchFamily="34" charset="0"/>
              </a:rPr>
              <a:t>Buddy system.</a:t>
            </a:r>
          </a:p>
          <a:p>
            <a:pPr>
              <a:lnSpc>
                <a:spcPct val="150000"/>
              </a:lnSpc>
            </a:pPr>
            <a:r>
              <a:rPr lang="en-US" sz="2800" b="1" dirty="0" smtClean="0">
                <a:solidFill>
                  <a:schemeClr val="bg1"/>
                </a:solidFill>
                <a:latin typeface="Calibri" pitchFamily="34" charset="0"/>
              </a:rPr>
              <a:t>Alarms </a:t>
            </a:r>
          </a:p>
          <a:p>
            <a:pPr>
              <a:lnSpc>
                <a:spcPct val="150000"/>
              </a:lnSpc>
            </a:pPr>
            <a:r>
              <a:rPr lang="en-US" sz="2800" b="1" dirty="0" smtClean="0">
                <a:solidFill>
                  <a:schemeClr val="bg1"/>
                </a:solidFill>
                <a:latin typeface="Calibri" pitchFamily="34" charset="0"/>
              </a:rPr>
              <a:t>Drills. </a:t>
            </a:r>
          </a:p>
          <a:p>
            <a:pPr>
              <a:lnSpc>
                <a:spcPct val="150000"/>
              </a:lnSpc>
            </a:pPr>
            <a:r>
              <a:rPr lang="en-US" sz="2800" b="1" dirty="0" smtClean="0">
                <a:solidFill>
                  <a:schemeClr val="bg1"/>
                </a:solidFill>
                <a:latin typeface="Calibri" pitchFamily="34" charset="0"/>
              </a:rPr>
              <a:t>Check identity cards of adults coming to pick up children.</a:t>
            </a:r>
          </a:p>
          <a:p>
            <a:pPr>
              <a:lnSpc>
                <a:spcPct val="150000"/>
              </a:lnSpc>
            </a:pPr>
            <a:r>
              <a:rPr lang="en-US" sz="2800" b="1" dirty="0" smtClean="0">
                <a:solidFill>
                  <a:schemeClr val="bg1"/>
                </a:solidFill>
                <a:latin typeface="Calibri" pitchFamily="34" charset="0"/>
              </a:rPr>
              <a:t>Back ground check of employees/ undertaking</a:t>
            </a:r>
          </a:p>
          <a:p>
            <a:pPr>
              <a:lnSpc>
                <a:spcPct val="150000"/>
              </a:lnSpc>
            </a:pPr>
            <a:r>
              <a:rPr lang="en-US" sz="2800" b="1" dirty="0" smtClean="0">
                <a:solidFill>
                  <a:schemeClr val="bg1"/>
                </a:solidFill>
                <a:latin typeface="Calibri" pitchFamily="34" charset="0"/>
              </a:rPr>
              <a:t>No child left alone. </a:t>
            </a:r>
          </a:p>
          <a:p>
            <a:pPr>
              <a:lnSpc>
                <a:spcPct val="150000"/>
              </a:lnSpc>
            </a:pPr>
            <a:r>
              <a:rPr lang="en-US" sz="2800" b="1" dirty="0" smtClean="0">
                <a:solidFill>
                  <a:schemeClr val="bg1"/>
                </a:solidFill>
                <a:latin typeface="Calibri" pitchFamily="34" charset="0"/>
              </a:rPr>
              <a:t>Identify red flags. </a:t>
            </a:r>
          </a:p>
          <a:p>
            <a:pPr>
              <a:lnSpc>
                <a:spcPct val="150000"/>
              </a:lnSpc>
            </a:pPr>
            <a:endParaRPr lang="en-US" sz="2800" b="1" dirty="0" smtClean="0">
              <a:solidFill>
                <a:schemeClr val="bg1"/>
              </a:solidFill>
              <a:latin typeface="Calibri" pitchFamily="34" charset="0"/>
            </a:endParaRPr>
          </a:p>
          <a:p>
            <a:pPr>
              <a:lnSpc>
                <a:spcPct val="150000"/>
              </a:lnSpc>
            </a:pPr>
            <a:endParaRPr lang="en-US" sz="2800" b="1" dirty="0">
              <a:solidFill>
                <a:schemeClr val="bg1"/>
              </a:solidFill>
              <a:latin typeface="Calibri" pitchFamily="34" charset="0"/>
            </a:endParaRPr>
          </a:p>
        </p:txBody>
      </p:sp>
      <p:sp>
        <p:nvSpPr>
          <p:cNvPr id="8" name="Oval 7"/>
          <p:cNvSpPr/>
          <p:nvPr/>
        </p:nvSpPr>
        <p:spPr>
          <a:xfrm>
            <a:off x="1003300" y="2028031"/>
            <a:ext cx="381000" cy="381000"/>
          </a:xfrm>
          <a:prstGeom prst="ellipse">
            <a:avLst/>
          </a:prstGeom>
          <a:solidFill>
            <a:srgbClr val="BC1C4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9" name="Oval 8"/>
          <p:cNvSpPr/>
          <p:nvPr/>
        </p:nvSpPr>
        <p:spPr>
          <a:xfrm>
            <a:off x="1003300" y="2637631"/>
            <a:ext cx="381000" cy="381000"/>
          </a:xfrm>
          <a:prstGeom prst="ellipse">
            <a:avLst/>
          </a:prstGeom>
          <a:solidFill>
            <a:schemeClr val="accent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0" name="Oval 9"/>
          <p:cNvSpPr/>
          <p:nvPr/>
        </p:nvSpPr>
        <p:spPr>
          <a:xfrm>
            <a:off x="1003300" y="3323431"/>
            <a:ext cx="381000" cy="381000"/>
          </a:xfrm>
          <a:prstGeom prst="ellipse">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1" name="Oval 10"/>
          <p:cNvSpPr/>
          <p:nvPr/>
        </p:nvSpPr>
        <p:spPr>
          <a:xfrm>
            <a:off x="1003300" y="3933031"/>
            <a:ext cx="381000" cy="381000"/>
          </a:xfrm>
          <a:prstGeom prst="ellipse">
            <a:avLst/>
          </a:prstGeom>
          <a:solidFill>
            <a:schemeClr val="accent5">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IN" dirty="0"/>
          </a:p>
        </p:txBody>
      </p:sp>
      <p:sp>
        <p:nvSpPr>
          <p:cNvPr id="12" name="Oval 11"/>
          <p:cNvSpPr/>
          <p:nvPr/>
        </p:nvSpPr>
        <p:spPr>
          <a:xfrm>
            <a:off x="1003300" y="4542631"/>
            <a:ext cx="381000" cy="381000"/>
          </a:xfrm>
          <a:prstGeom prst="ellipse">
            <a:avLst/>
          </a:prstGeom>
          <a:solidFill>
            <a:srgbClr val="FF33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
        <p:nvSpPr>
          <p:cNvPr id="13" name="Oval 12"/>
          <p:cNvSpPr/>
          <p:nvPr/>
        </p:nvSpPr>
        <p:spPr>
          <a:xfrm>
            <a:off x="1003300" y="5228431"/>
            <a:ext cx="381000" cy="381000"/>
          </a:xfrm>
          <a:prstGeom prst="ellipse">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
        <p:nvSpPr>
          <p:cNvPr id="14" name="Oval 13"/>
          <p:cNvSpPr/>
          <p:nvPr/>
        </p:nvSpPr>
        <p:spPr>
          <a:xfrm>
            <a:off x="1003300" y="5914231"/>
            <a:ext cx="381000" cy="38100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dirty="0" smtClean="0"/>
              <a:t> </a:t>
            </a:r>
            <a:endParaRPr lang="en-IN" dirty="0"/>
          </a:p>
        </p:txBody>
      </p:sp>
    </p:spTree>
    <p:extLst>
      <p:ext uri="{BB962C8B-B14F-4D97-AF65-F5344CB8AC3E}">
        <p14:creationId xmlns="" xmlns:p14="http://schemas.microsoft.com/office/powerpoint/2010/main" val="215330637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7" name="Rectangle 6"/>
          <p:cNvSpPr/>
          <p:nvPr/>
        </p:nvSpPr>
        <p:spPr>
          <a:xfrm>
            <a:off x="3670300" y="199231"/>
            <a:ext cx="6495753" cy="938719"/>
          </a:xfrm>
          <a:prstGeom prst="rect">
            <a:avLst/>
          </a:prstGeom>
        </p:spPr>
        <p:txBody>
          <a:bodyPr wrap="none">
            <a:spAutoFit/>
          </a:bodyPr>
          <a:lstStyle/>
          <a:p>
            <a:pPr>
              <a:spcAft>
                <a:spcPts val="2279"/>
              </a:spcAft>
            </a:pPr>
            <a:r>
              <a:rPr lang="en-IN" sz="5500" b="1" dirty="0" smtClean="0">
                <a:solidFill>
                  <a:schemeClr val="bg1"/>
                </a:solidFill>
              </a:rPr>
              <a:t>TECHNOLOGY SAFETY</a:t>
            </a:r>
            <a:endParaRPr lang="en-IN" sz="5500" b="1" dirty="0">
              <a:solidFill>
                <a:schemeClr val="bg1"/>
              </a:solidFill>
            </a:endParaRPr>
          </a:p>
        </p:txBody>
      </p:sp>
      <p:sp>
        <p:nvSpPr>
          <p:cNvPr id="8" name="Rectangle 7"/>
          <p:cNvSpPr/>
          <p:nvPr/>
        </p:nvSpPr>
        <p:spPr>
          <a:xfrm>
            <a:off x="1689100" y="2790031"/>
            <a:ext cx="7467600" cy="3657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1689100" y="1951831"/>
            <a:ext cx="7467600" cy="838200"/>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p:cNvSpPr/>
          <p:nvPr/>
        </p:nvSpPr>
        <p:spPr>
          <a:xfrm>
            <a:off x="1930400" y="2866231"/>
            <a:ext cx="8140700" cy="3439405"/>
          </a:xfrm>
          <a:prstGeom prst="rect">
            <a:avLst/>
          </a:prstGeom>
        </p:spPr>
        <p:txBody>
          <a:bodyPr wrap="square" lIns="104139" tIns="52071" rIns="104139" bIns="52071">
            <a:spAutoFit/>
          </a:bodyPr>
          <a:lstStyle/>
          <a:p>
            <a:pPr marL="846239" indent="-846239">
              <a:spcAft>
                <a:spcPts val="2279"/>
              </a:spcAft>
              <a:buFont typeface="+mj-lt"/>
              <a:buAutoNum type="arabicPeriod"/>
            </a:pPr>
            <a:r>
              <a:rPr lang="en-IN" sz="2800" b="1" dirty="0" smtClean="0"/>
              <a:t>Flight </a:t>
            </a:r>
            <a:r>
              <a:rPr lang="en-IN" sz="2800" b="1" dirty="0"/>
              <a:t>mode</a:t>
            </a:r>
          </a:p>
          <a:p>
            <a:pPr marL="846239" indent="-846239">
              <a:spcAft>
                <a:spcPts val="2279"/>
              </a:spcAft>
              <a:buFont typeface="+mj-lt"/>
              <a:buAutoNum type="arabicPeriod"/>
            </a:pPr>
            <a:r>
              <a:rPr lang="en-IN" sz="2800" b="1" dirty="0"/>
              <a:t>Content</a:t>
            </a:r>
          </a:p>
          <a:p>
            <a:pPr marL="846239" indent="-846239">
              <a:spcAft>
                <a:spcPts val="2279"/>
              </a:spcAft>
              <a:buFont typeface="+mj-lt"/>
              <a:buAutoNum type="arabicPeriod"/>
            </a:pPr>
            <a:r>
              <a:rPr lang="en-IN" sz="2800" b="1" dirty="0"/>
              <a:t>Time</a:t>
            </a:r>
          </a:p>
          <a:p>
            <a:pPr marL="846239" indent="-846239">
              <a:spcAft>
                <a:spcPts val="2279"/>
              </a:spcAft>
              <a:buFont typeface="+mj-lt"/>
              <a:buAutoNum type="arabicPeriod"/>
            </a:pPr>
            <a:r>
              <a:rPr lang="en-IN" sz="2800" b="1" dirty="0"/>
              <a:t>Duration </a:t>
            </a:r>
          </a:p>
          <a:p>
            <a:pPr marL="846239" indent="-846239">
              <a:spcAft>
                <a:spcPts val="2279"/>
              </a:spcAft>
              <a:buFont typeface="+mj-lt"/>
              <a:buAutoNum type="arabicPeriod"/>
            </a:pPr>
            <a:r>
              <a:rPr lang="en-IN" sz="2800" b="1" dirty="0"/>
              <a:t>Distance </a:t>
            </a:r>
          </a:p>
        </p:txBody>
      </p:sp>
      <p:sp>
        <p:nvSpPr>
          <p:cNvPr id="12" name="Rectangle 11"/>
          <p:cNvSpPr/>
          <p:nvPr/>
        </p:nvSpPr>
        <p:spPr>
          <a:xfrm>
            <a:off x="1933352" y="2028031"/>
            <a:ext cx="6766148" cy="707886"/>
          </a:xfrm>
          <a:prstGeom prst="rect">
            <a:avLst/>
          </a:prstGeom>
        </p:spPr>
        <p:txBody>
          <a:bodyPr wrap="none">
            <a:spAutoFit/>
          </a:bodyPr>
          <a:lstStyle/>
          <a:p>
            <a:pPr>
              <a:spcAft>
                <a:spcPts val="2279"/>
              </a:spcAft>
            </a:pPr>
            <a:r>
              <a:rPr lang="en-IN" sz="4000" b="1" dirty="0" smtClean="0">
                <a:solidFill>
                  <a:schemeClr val="bg1"/>
                </a:solidFill>
              </a:rPr>
              <a:t>Is about safe use of technology</a:t>
            </a:r>
            <a:endParaRPr lang="en-IN" sz="4000" b="1" dirty="0">
              <a:solidFill>
                <a:schemeClr val="bg1"/>
              </a:solidFill>
            </a:endParaRPr>
          </a:p>
        </p:txBody>
      </p:sp>
    </p:spTree>
    <p:extLst>
      <p:ext uri="{BB962C8B-B14F-4D97-AF65-F5344CB8AC3E}">
        <p14:creationId xmlns="" xmlns:p14="http://schemas.microsoft.com/office/powerpoint/2010/main" val="40421323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BACKGROUND 1.jpg"/>
          <p:cNvPicPr>
            <a:picLocks noChangeAspect="1"/>
          </p:cNvPicPr>
          <p:nvPr/>
        </p:nvPicPr>
        <p:blipFill>
          <a:blip r:embed="rId2" cstate="print"/>
          <a:stretch>
            <a:fillRect/>
          </a:stretch>
        </p:blipFill>
        <p:spPr>
          <a:xfrm>
            <a:off x="659" y="0"/>
            <a:ext cx="10692741" cy="7561263"/>
          </a:xfrm>
          <a:prstGeom prst="rect">
            <a:avLst/>
          </a:prstGeom>
        </p:spPr>
      </p:pic>
      <p:graphicFrame>
        <p:nvGraphicFramePr>
          <p:cNvPr id="5" name="Diagram 4"/>
          <p:cNvGraphicFramePr/>
          <p:nvPr/>
        </p:nvGraphicFramePr>
        <p:xfrm>
          <a:off x="850900" y="2028030"/>
          <a:ext cx="8915400" cy="4752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3289300" y="123031"/>
            <a:ext cx="6906948" cy="1260211"/>
          </a:xfrm>
        </p:spPr>
        <p:txBody>
          <a:bodyPr>
            <a:normAutofit fontScale="90000"/>
          </a:bodyPr>
          <a:lstStyle/>
          <a:p>
            <a:pPr algn="ctr"/>
            <a:r>
              <a:rPr lang="en-US" b="1" dirty="0" smtClean="0">
                <a:solidFill>
                  <a:schemeClr val="bg1"/>
                </a:solidFill>
                <a:latin typeface="Calibri" pitchFamily="34" charset="0"/>
              </a:rPr>
              <a:t/>
            </a:r>
            <a:br>
              <a:rPr lang="en-US" b="1" dirty="0" smtClean="0">
                <a:solidFill>
                  <a:schemeClr val="bg1"/>
                </a:solidFill>
                <a:latin typeface="Calibri" pitchFamily="34" charset="0"/>
              </a:rPr>
            </a:br>
            <a:r>
              <a:rPr lang="en-US" b="1" dirty="0">
                <a:solidFill>
                  <a:schemeClr val="bg1"/>
                </a:solidFill>
                <a:latin typeface="Calibri" pitchFamily="34" charset="0"/>
              </a:rPr>
              <a:t/>
            </a:r>
            <a:br>
              <a:rPr lang="en-US" b="1" dirty="0">
                <a:solidFill>
                  <a:schemeClr val="bg1"/>
                </a:solidFill>
                <a:latin typeface="Calibri" pitchFamily="34" charset="0"/>
              </a:rPr>
            </a:br>
            <a:r>
              <a:rPr lang="en-US" b="1" dirty="0" smtClean="0">
                <a:solidFill>
                  <a:schemeClr val="bg1"/>
                </a:solidFill>
                <a:latin typeface="Calibri" pitchFamily="34" charset="0"/>
              </a:rPr>
              <a:t>Why a knee-jerk reaction every time?</a:t>
            </a:r>
            <a:endParaRPr lang="en-US" b="1" dirty="0">
              <a:solidFill>
                <a:schemeClr val="bg1"/>
              </a:solidFill>
              <a:latin typeface="Calibri" pitchFamily="34" charset="0"/>
            </a:endParaRPr>
          </a:p>
        </p:txBody>
      </p:sp>
      <p:sp>
        <p:nvSpPr>
          <p:cNvPr id="6" name="Rectangle 5"/>
          <p:cNvSpPr/>
          <p:nvPr/>
        </p:nvSpPr>
        <p:spPr>
          <a:xfrm>
            <a:off x="1079500" y="1647031"/>
            <a:ext cx="8534400" cy="707886"/>
          </a:xfrm>
          <a:prstGeom prst="rect">
            <a:avLst/>
          </a:prstGeom>
        </p:spPr>
        <p:txBody>
          <a:bodyPr wrap="square">
            <a:spAutoFit/>
          </a:bodyPr>
          <a:lstStyle/>
          <a:p>
            <a:pPr algn="ctr"/>
            <a:r>
              <a:rPr lang="en-US" sz="4000" b="1" dirty="0" smtClean="0">
                <a:solidFill>
                  <a:srgbClr val="CC0099"/>
                </a:solidFill>
                <a:latin typeface="Calibri" pitchFamily="34" charset="0"/>
              </a:rPr>
              <a:t>Think all parameters of safety-</a:t>
            </a:r>
          </a:p>
        </p:txBody>
      </p:sp>
    </p:spTree>
    <p:extLst>
      <p:ext uri="{BB962C8B-B14F-4D97-AF65-F5344CB8AC3E}">
        <p14:creationId xmlns="" xmlns:p14="http://schemas.microsoft.com/office/powerpoint/2010/main" val="4804185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lum contrast="20000"/>
          </a:blip>
          <a:srcRect/>
          <a:stretch>
            <a:fillRect/>
          </a:stretch>
        </p:blipFill>
        <p:spPr bwMode="auto">
          <a:xfrm>
            <a:off x="-9283" y="-8752"/>
            <a:ext cx="10711966" cy="7578767"/>
          </a:xfrm>
          <a:prstGeom prst="rect">
            <a:avLst/>
          </a:prstGeom>
          <a:noFill/>
          <a:ln w="9525">
            <a:noFill/>
            <a:miter lim="800000"/>
            <a:headEnd/>
            <a:tailEnd/>
          </a:ln>
          <a:effectLst/>
        </p:spPr>
      </p:pic>
    </p:spTree>
    <p:extLst>
      <p:ext uri="{BB962C8B-B14F-4D97-AF65-F5344CB8AC3E}">
        <p14:creationId xmlns="" xmlns:p14="http://schemas.microsoft.com/office/powerpoint/2010/main" val="23736145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7" name="Rectangle 6"/>
          <p:cNvSpPr/>
          <p:nvPr/>
        </p:nvSpPr>
        <p:spPr>
          <a:xfrm>
            <a:off x="2679700" y="1799431"/>
            <a:ext cx="4876800" cy="46482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4"/>
          <p:cNvSpPr/>
          <p:nvPr/>
        </p:nvSpPr>
        <p:spPr>
          <a:xfrm>
            <a:off x="3441700" y="427831"/>
            <a:ext cx="6752746" cy="646331"/>
          </a:xfrm>
          <a:prstGeom prst="rect">
            <a:avLst/>
          </a:prstGeom>
        </p:spPr>
        <p:txBody>
          <a:bodyPr wrap="none">
            <a:spAutoFit/>
          </a:bodyPr>
          <a:lstStyle/>
          <a:p>
            <a:r>
              <a:rPr lang="en-US" sz="3600" b="1" dirty="0" smtClean="0">
                <a:latin typeface="Calibri" pitchFamily="34" charset="0"/>
              </a:rPr>
              <a:t>Safe Schools are successful for all. </a:t>
            </a:r>
            <a:endParaRPr lang="en-IN" sz="3600" b="1" dirty="0">
              <a:latin typeface="Calibri" pitchFamily="34" charset="0"/>
            </a:endParaRPr>
          </a:p>
        </p:txBody>
      </p:sp>
      <p:sp>
        <p:nvSpPr>
          <p:cNvPr id="6" name="Rectangle 5"/>
          <p:cNvSpPr/>
          <p:nvPr/>
        </p:nvSpPr>
        <p:spPr>
          <a:xfrm>
            <a:off x="3505200" y="2028031"/>
            <a:ext cx="4051300" cy="4524315"/>
          </a:xfrm>
          <a:prstGeom prst="rect">
            <a:avLst/>
          </a:prstGeom>
        </p:spPr>
        <p:txBody>
          <a:bodyPr wrap="square">
            <a:spAutoFit/>
          </a:bodyPr>
          <a:lstStyle/>
          <a:p>
            <a:r>
              <a:rPr lang="en-US" sz="3600" b="1" dirty="0" smtClean="0">
                <a:solidFill>
                  <a:srgbClr val="8F1538"/>
                </a:solidFill>
                <a:latin typeface="Calibri" pitchFamily="34" charset="0"/>
              </a:rPr>
              <a:t>S- SYSTEMS </a:t>
            </a:r>
          </a:p>
          <a:p>
            <a:endParaRPr lang="en-US" sz="3600" b="1" dirty="0" smtClean="0">
              <a:latin typeface="Calibri" pitchFamily="34" charset="0"/>
            </a:endParaRPr>
          </a:p>
          <a:p>
            <a:r>
              <a:rPr lang="en-US" sz="3600" b="1" dirty="0" smtClean="0">
                <a:solidFill>
                  <a:srgbClr val="002060"/>
                </a:solidFill>
                <a:latin typeface="Calibri" pitchFamily="34" charset="0"/>
              </a:rPr>
              <a:t>A- ABUSE  </a:t>
            </a:r>
          </a:p>
          <a:p>
            <a:endParaRPr lang="en-US" sz="3600" b="1" dirty="0" smtClean="0">
              <a:latin typeface="Calibri" pitchFamily="34" charset="0"/>
            </a:endParaRPr>
          </a:p>
          <a:p>
            <a:r>
              <a:rPr lang="en-US" sz="3600" b="1" dirty="0" smtClean="0">
                <a:solidFill>
                  <a:schemeClr val="accent4">
                    <a:lumMod val="50000"/>
                  </a:schemeClr>
                </a:solidFill>
                <a:latin typeface="Calibri" pitchFamily="34" charset="0"/>
              </a:rPr>
              <a:t>F- FORESIGHT </a:t>
            </a:r>
          </a:p>
          <a:p>
            <a:endParaRPr lang="en-US" sz="3600" b="1" dirty="0" smtClean="0">
              <a:latin typeface="Calibri" pitchFamily="34" charset="0"/>
            </a:endParaRPr>
          </a:p>
          <a:p>
            <a:r>
              <a:rPr lang="en-US" sz="3600" b="1" dirty="0" smtClean="0">
                <a:solidFill>
                  <a:srgbClr val="9933FF"/>
                </a:solidFill>
                <a:latin typeface="Calibri" pitchFamily="34" charset="0"/>
              </a:rPr>
              <a:t>E- ENVIRONMENT </a:t>
            </a:r>
          </a:p>
          <a:p>
            <a:endParaRPr lang="en-US" sz="3600" b="1" dirty="0">
              <a:latin typeface="Calibri" pitchFamily="34" charset="0"/>
            </a:endParaRPr>
          </a:p>
        </p:txBody>
      </p:sp>
    </p:spTree>
    <p:extLst>
      <p:ext uri="{BB962C8B-B14F-4D97-AF65-F5344CB8AC3E}">
        <p14:creationId xmlns="" xmlns:p14="http://schemas.microsoft.com/office/powerpoint/2010/main" val="136766294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BACKGROUND.jpg"/>
          <p:cNvPicPr>
            <a:picLocks noChangeAspect="1"/>
          </p:cNvPicPr>
          <p:nvPr/>
        </p:nvPicPr>
        <p:blipFill>
          <a:blip r:embed="rId2" cstate="print"/>
          <a:stretch>
            <a:fillRect/>
          </a:stretch>
        </p:blipFill>
        <p:spPr>
          <a:xfrm>
            <a:off x="0" y="0"/>
            <a:ext cx="10693400" cy="7561263"/>
          </a:xfrm>
          <a:prstGeom prst="rect">
            <a:avLst/>
          </a:prstGeom>
        </p:spPr>
      </p:pic>
      <p:pic>
        <p:nvPicPr>
          <p:cNvPr id="5" name="Picture 4" descr="swati popat vats with kids.jpg"/>
          <p:cNvPicPr>
            <a:picLocks noChangeAspect="1"/>
          </p:cNvPicPr>
          <p:nvPr/>
        </p:nvPicPr>
        <p:blipFill>
          <a:blip r:embed="rId3" cstate="print"/>
          <a:stretch>
            <a:fillRect/>
          </a:stretch>
        </p:blipFill>
        <p:spPr>
          <a:xfrm>
            <a:off x="2227794" y="776932"/>
            <a:ext cx="6148705" cy="3864646"/>
          </a:xfrm>
          <a:prstGeom prst="rect">
            <a:avLst/>
          </a:prstGeom>
          <a:ln w="50800">
            <a:solidFill>
              <a:schemeClr val="tx1"/>
            </a:solidFill>
          </a:ln>
        </p:spPr>
      </p:pic>
      <p:sp>
        <p:nvSpPr>
          <p:cNvPr id="6" name="Rectangle 5"/>
          <p:cNvSpPr/>
          <p:nvPr/>
        </p:nvSpPr>
        <p:spPr>
          <a:xfrm>
            <a:off x="2138680" y="4879617"/>
            <a:ext cx="7114081" cy="2182790"/>
          </a:xfrm>
          <a:prstGeom prst="rect">
            <a:avLst/>
          </a:prstGeom>
          <a:solidFill>
            <a:schemeClr val="accent6">
              <a:lumMod val="60000"/>
              <a:lumOff val="40000"/>
            </a:schemeClr>
          </a:solidFill>
        </p:spPr>
        <p:txBody>
          <a:bodyPr wrap="square" lIns="104153" tIns="52076" rIns="104153" bIns="52076">
            <a:spAutoFit/>
          </a:bodyPr>
          <a:lstStyle/>
          <a:p>
            <a:r>
              <a:rPr lang="en-US" sz="2700" b="1" u="sng" dirty="0">
                <a:solidFill>
                  <a:schemeClr val="bg2">
                    <a:lumMod val="10000"/>
                  </a:schemeClr>
                </a:solidFill>
              </a:rPr>
              <a:t>CONNECT WITH ME ON-</a:t>
            </a:r>
          </a:p>
          <a:p>
            <a:r>
              <a:rPr lang="en-US" sz="2700" b="1" u="sng" dirty="0">
                <a:solidFill>
                  <a:schemeClr val="bg2">
                    <a:lumMod val="10000"/>
                  </a:schemeClr>
                </a:solidFill>
              </a:rPr>
              <a:t>@</a:t>
            </a:r>
            <a:r>
              <a:rPr lang="en-US" sz="2700" b="1" u="sng" dirty="0" err="1">
                <a:solidFill>
                  <a:schemeClr val="bg2">
                    <a:lumMod val="10000"/>
                  </a:schemeClr>
                </a:solidFill>
              </a:rPr>
              <a:t>swatipopat</a:t>
            </a:r>
            <a:endParaRPr lang="en-US" sz="2700" b="1" u="sng" dirty="0">
              <a:solidFill>
                <a:schemeClr val="bg2">
                  <a:lumMod val="10000"/>
                </a:schemeClr>
              </a:solidFill>
            </a:endParaRPr>
          </a:p>
          <a:p>
            <a:r>
              <a:rPr lang="en-US" sz="2700" b="1" dirty="0">
                <a:solidFill>
                  <a:srgbClr val="5C1E18"/>
                </a:solidFill>
              </a:rPr>
              <a:t>swatipopatvatskiducation@blogspot.in</a:t>
            </a:r>
            <a:endParaRPr lang="en-US" sz="2700" dirty="0">
              <a:solidFill>
                <a:srgbClr val="5C1E18"/>
              </a:solidFill>
            </a:endParaRPr>
          </a:p>
          <a:p>
            <a:r>
              <a:rPr lang="en-US" sz="2700" b="1" dirty="0">
                <a:solidFill>
                  <a:srgbClr val="5C1E18"/>
                </a:solidFill>
                <a:hlinkClick r:id="rId4"/>
              </a:rPr>
              <a:t>swatipopat@podar.org</a:t>
            </a:r>
            <a:endParaRPr lang="en-US" sz="2700" b="1" dirty="0">
              <a:solidFill>
                <a:srgbClr val="5C1E18"/>
              </a:solidFill>
            </a:endParaRPr>
          </a:p>
          <a:p>
            <a:r>
              <a:rPr lang="en-US" sz="2700" b="1" dirty="0">
                <a:solidFill>
                  <a:srgbClr val="5C1E18"/>
                </a:solidFill>
                <a:hlinkClick r:id="rId5"/>
              </a:rPr>
              <a:t>www.eca-india.org</a:t>
            </a:r>
            <a:r>
              <a:rPr lang="en-US" sz="2700" b="1" dirty="0">
                <a:solidFill>
                  <a:srgbClr val="5C1E18"/>
                </a:solidFill>
              </a:rPr>
              <a:t> </a:t>
            </a:r>
          </a:p>
        </p:txBody>
      </p:sp>
    </p:spTree>
    <p:extLst>
      <p:ext uri="{BB962C8B-B14F-4D97-AF65-F5344CB8AC3E}">
        <p14:creationId xmlns="" xmlns:p14="http://schemas.microsoft.com/office/powerpoint/2010/main" val="1030820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6" name="Rectangle 5"/>
          <p:cNvSpPr/>
          <p:nvPr/>
        </p:nvSpPr>
        <p:spPr>
          <a:xfrm>
            <a:off x="1231900" y="1951831"/>
            <a:ext cx="7848600" cy="685800"/>
          </a:xfrm>
          <a:prstGeom prst="rect">
            <a:avLst/>
          </a:prstGeom>
          <a:gradFill flip="none" rotWithShape="1">
            <a:gsLst>
              <a:gs pos="25000">
                <a:schemeClr val="accent2">
                  <a:lumMod val="7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8" name="Rectangle 7"/>
          <p:cNvSpPr/>
          <p:nvPr/>
        </p:nvSpPr>
        <p:spPr>
          <a:xfrm>
            <a:off x="1231900" y="2866231"/>
            <a:ext cx="7848600" cy="685800"/>
          </a:xfrm>
          <a:prstGeom prst="rect">
            <a:avLst/>
          </a:prstGeom>
          <a:gradFill flip="none" rotWithShape="1">
            <a:gsLst>
              <a:gs pos="26000">
                <a:schemeClr val="accent3">
                  <a:lumMod val="7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9" name="Rectangle 8"/>
          <p:cNvSpPr/>
          <p:nvPr/>
        </p:nvSpPr>
        <p:spPr>
          <a:xfrm>
            <a:off x="1231900" y="3780631"/>
            <a:ext cx="7848600" cy="685800"/>
          </a:xfrm>
          <a:prstGeom prst="rect">
            <a:avLst/>
          </a:prstGeom>
          <a:gradFill flip="none" rotWithShape="1">
            <a:gsLst>
              <a:gs pos="24000">
                <a:schemeClr val="tx2">
                  <a:lumMod val="75000"/>
                  <a:lumOff val="2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IN" dirty="0"/>
          </a:p>
        </p:txBody>
      </p:sp>
      <p:sp>
        <p:nvSpPr>
          <p:cNvPr id="10" name="Rectangle 9"/>
          <p:cNvSpPr/>
          <p:nvPr/>
        </p:nvSpPr>
        <p:spPr>
          <a:xfrm>
            <a:off x="1231900" y="4695031"/>
            <a:ext cx="7848600" cy="685800"/>
          </a:xfrm>
          <a:prstGeom prst="rect">
            <a:avLst/>
          </a:prstGeom>
          <a:gradFill flip="none" rotWithShape="1">
            <a:gsLst>
              <a:gs pos="24000">
                <a:srgbClr val="0070C0"/>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IN" dirty="0"/>
          </a:p>
        </p:txBody>
      </p:sp>
      <p:sp>
        <p:nvSpPr>
          <p:cNvPr id="7" name="Rectangle 6"/>
          <p:cNvSpPr/>
          <p:nvPr/>
        </p:nvSpPr>
        <p:spPr>
          <a:xfrm>
            <a:off x="1460500" y="2028031"/>
            <a:ext cx="2206630" cy="523220"/>
          </a:xfrm>
          <a:prstGeom prst="rect">
            <a:avLst/>
          </a:prstGeom>
        </p:spPr>
        <p:txBody>
          <a:bodyPr wrap="none">
            <a:spAutoFit/>
          </a:bodyPr>
          <a:lstStyle/>
          <a:p>
            <a:r>
              <a:rPr lang="en-US" sz="2800" b="1" dirty="0" smtClean="0">
                <a:solidFill>
                  <a:schemeClr val="bg1"/>
                </a:solidFill>
                <a:latin typeface="Calibri" pitchFamily="34" charset="0"/>
              </a:rPr>
              <a:t>FACE TO FACE</a:t>
            </a:r>
          </a:p>
        </p:txBody>
      </p:sp>
      <p:sp>
        <p:nvSpPr>
          <p:cNvPr id="11" name="Rectangle 10"/>
          <p:cNvSpPr/>
          <p:nvPr/>
        </p:nvSpPr>
        <p:spPr>
          <a:xfrm>
            <a:off x="1384300" y="2942431"/>
            <a:ext cx="2896755" cy="523220"/>
          </a:xfrm>
          <a:prstGeom prst="rect">
            <a:avLst/>
          </a:prstGeom>
        </p:spPr>
        <p:txBody>
          <a:bodyPr wrap="none">
            <a:spAutoFit/>
          </a:bodyPr>
          <a:lstStyle/>
          <a:p>
            <a:r>
              <a:rPr lang="en-US" sz="2800" b="1" dirty="0" smtClean="0">
                <a:solidFill>
                  <a:schemeClr val="bg1"/>
                </a:solidFill>
                <a:latin typeface="Calibri" pitchFamily="34" charset="0"/>
              </a:rPr>
              <a:t>DOCUMENTATION</a:t>
            </a:r>
          </a:p>
        </p:txBody>
      </p:sp>
      <p:sp>
        <p:nvSpPr>
          <p:cNvPr id="12" name="Rectangle 11"/>
          <p:cNvSpPr/>
          <p:nvPr/>
        </p:nvSpPr>
        <p:spPr>
          <a:xfrm>
            <a:off x="1384300" y="3856831"/>
            <a:ext cx="2055371" cy="523220"/>
          </a:xfrm>
          <a:prstGeom prst="rect">
            <a:avLst/>
          </a:prstGeom>
        </p:spPr>
        <p:txBody>
          <a:bodyPr wrap="none">
            <a:spAutoFit/>
          </a:bodyPr>
          <a:lstStyle/>
          <a:p>
            <a:r>
              <a:rPr lang="en-US" sz="2800" b="1" dirty="0" smtClean="0">
                <a:solidFill>
                  <a:schemeClr val="bg1"/>
                </a:solidFill>
                <a:latin typeface="Calibri" pitchFamily="34" charset="0"/>
              </a:rPr>
              <a:t>RETRAINING</a:t>
            </a:r>
          </a:p>
        </p:txBody>
      </p:sp>
      <p:sp>
        <p:nvSpPr>
          <p:cNvPr id="13" name="Rectangle 12"/>
          <p:cNvSpPr/>
          <p:nvPr/>
        </p:nvSpPr>
        <p:spPr>
          <a:xfrm>
            <a:off x="1384300" y="4771231"/>
            <a:ext cx="1440779" cy="523220"/>
          </a:xfrm>
          <a:prstGeom prst="rect">
            <a:avLst/>
          </a:prstGeom>
        </p:spPr>
        <p:txBody>
          <a:bodyPr wrap="none">
            <a:spAutoFit/>
          </a:bodyPr>
          <a:lstStyle/>
          <a:p>
            <a:r>
              <a:rPr lang="en-US" sz="2800" b="1" dirty="0" smtClean="0">
                <a:solidFill>
                  <a:schemeClr val="bg1"/>
                </a:solidFill>
                <a:latin typeface="Calibri" pitchFamily="34" charset="0"/>
              </a:rPr>
              <a:t>TESTING</a:t>
            </a:r>
          </a:p>
        </p:txBody>
      </p:sp>
      <p:sp>
        <p:nvSpPr>
          <p:cNvPr id="14" name="Rectangle 13"/>
          <p:cNvSpPr/>
          <p:nvPr/>
        </p:nvSpPr>
        <p:spPr>
          <a:xfrm>
            <a:off x="1231900" y="5609431"/>
            <a:ext cx="7848600" cy="685800"/>
          </a:xfrm>
          <a:prstGeom prst="rect">
            <a:avLst/>
          </a:prstGeom>
          <a:gradFill flip="none" rotWithShape="1">
            <a:gsLst>
              <a:gs pos="26000">
                <a:schemeClr val="bg2">
                  <a:lumMod val="2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IN" dirty="0"/>
          </a:p>
        </p:txBody>
      </p:sp>
      <p:sp>
        <p:nvSpPr>
          <p:cNvPr id="15" name="Rectangle 14"/>
          <p:cNvSpPr/>
          <p:nvPr/>
        </p:nvSpPr>
        <p:spPr>
          <a:xfrm>
            <a:off x="1460500" y="5685631"/>
            <a:ext cx="2813271" cy="523220"/>
          </a:xfrm>
          <a:prstGeom prst="rect">
            <a:avLst/>
          </a:prstGeom>
        </p:spPr>
        <p:txBody>
          <a:bodyPr wrap="none">
            <a:spAutoFit/>
          </a:bodyPr>
          <a:lstStyle/>
          <a:p>
            <a:r>
              <a:rPr lang="en-US" sz="2800" b="1" dirty="0" smtClean="0">
                <a:solidFill>
                  <a:schemeClr val="bg1"/>
                </a:solidFill>
                <a:latin typeface="Calibri" pitchFamily="34" charset="0"/>
              </a:rPr>
              <a:t>ZERO TOLERANCE</a:t>
            </a:r>
          </a:p>
        </p:txBody>
      </p:sp>
      <p:sp>
        <p:nvSpPr>
          <p:cNvPr id="18" name="Rectangle 17"/>
          <p:cNvSpPr/>
          <p:nvPr/>
        </p:nvSpPr>
        <p:spPr>
          <a:xfrm>
            <a:off x="3441700" y="275431"/>
            <a:ext cx="6873035" cy="769441"/>
          </a:xfrm>
          <a:prstGeom prst="rect">
            <a:avLst/>
          </a:prstGeom>
        </p:spPr>
        <p:txBody>
          <a:bodyPr wrap="none">
            <a:spAutoFit/>
          </a:bodyPr>
          <a:lstStyle/>
          <a:p>
            <a:r>
              <a:rPr lang="en-US" sz="4400" b="1" dirty="0" smtClean="0">
                <a:solidFill>
                  <a:schemeClr val="bg1"/>
                </a:solidFill>
                <a:latin typeface="Calibri" pitchFamily="34" charset="0"/>
              </a:rPr>
              <a:t>SAFETY SYSTEMS TRAININGS</a:t>
            </a:r>
            <a:endParaRPr lang="en-IN" sz="4000" dirty="0"/>
          </a:p>
        </p:txBody>
      </p:sp>
    </p:spTree>
    <p:extLst>
      <p:ext uri="{BB962C8B-B14F-4D97-AF65-F5344CB8AC3E}">
        <p14:creationId xmlns="" xmlns:p14="http://schemas.microsoft.com/office/powerpoint/2010/main" val="329808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descr="BACKGROUND 1.jpg"/>
          <p:cNvPicPr>
            <a:picLocks noChangeAspect="1"/>
          </p:cNvPicPr>
          <p:nvPr/>
        </p:nvPicPr>
        <p:blipFill>
          <a:blip r:embed="rId2" cstate="print"/>
          <a:stretch>
            <a:fillRect/>
          </a:stretch>
        </p:blipFill>
        <p:spPr>
          <a:xfrm>
            <a:off x="659" y="0"/>
            <a:ext cx="10692741" cy="7561263"/>
          </a:xfrm>
          <a:prstGeom prst="rect">
            <a:avLst/>
          </a:prstGeom>
        </p:spPr>
      </p:pic>
      <p:sp>
        <p:nvSpPr>
          <p:cNvPr id="17" name="Rectangle 16"/>
          <p:cNvSpPr/>
          <p:nvPr/>
        </p:nvSpPr>
        <p:spPr>
          <a:xfrm>
            <a:off x="3441700" y="275431"/>
            <a:ext cx="6873035" cy="769441"/>
          </a:xfrm>
          <a:prstGeom prst="rect">
            <a:avLst/>
          </a:prstGeom>
        </p:spPr>
        <p:txBody>
          <a:bodyPr wrap="none">
            <a:spAutoFit/>
          </a:bodyPr>
          <a:lstStyle/>
          <a:p>
            <a:r>
              <a:rPr lang="en-US" sz="4400" b="1" dirty="0" smtClean="0">
                <a:solidFill>
                  <a:schemeClr val="bg1"/>
                </a:solidFill>
                <a:latin typeface="Calibri" pitchFamily="34" charset="0"/>
              </a:rPr>
              <a:t>SAFETY SYSTEMS TRAININGS</a:t>
            </a:r>
            <a:endParaRPr lang="en-IN" sz="4000" dirty="0"/>
          </a:p>
        </p:txBody>
      </p:sp>
      <p:sp>
        <p:nvSpPr>
          <p:cNvPr id="5" name="Rectangle 4"/>
          <p:cNvSpPr/>
          <p:nvPr/>
        </p:nvSpPr>
        <p:spPr>
          <a:xfrm>
            <a:off x="1231900" y="2332831"/>
            <a:ext cx="7848600" cy="685800"/>
          </a:xfrm>
          <a:prstGeom prst="rect">
            <a:avLst/>
          </a:prstGeom>
          <a:gradFill flip="none" rotWithShape="1">
            <a:gsLst>
              <a:gs pos="25000">
                <a:schemeClr val="accent2">
                  <a:lumMod val="7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6" name="Rectangle 5"/>
          <p:cNvSpPr/>
          <p:nvPr/>
        </p:nvSpPr>
        <p:spPr>
          <a:xfrm>
            <a:off x="1231900" y="3247231"/>
            <a:ext cx="7848600" cy="685800"/>
          </a:xfrm>
          <a:prstGeom prst="rect">
            <a:avLst/>
          </a:prstGeom>
          <a:gradFill flip="none" rotWithShape="1">
            <a:gsLst>
              <a:gs pos="26000">
                <a:schemeClr val="accent3">
                  <a:lumMod val="7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p>
        </p:txBody>
      </p:sp>
      <p:sp>
        <p:nvSpPr>
          <p:cNvPr id="7" name="Rectangle 6"/>
          <p:cNvSpPr/>
          <p:nvPr/>
        </p:nvSpPr>
        <p:spPr>
          <a:xfrm>
            <a:off x="1231900" y="4161631"/>
            <a:ext cx="7848600" cy="685800"/>
          </a:xfrm>
          <a:prstGeom prst="rect">
            <a:avLst/>
          </a:prstGeom>
          <a:gradFill flip="none" rotWithShape="1">
            <a:gsLst>
              <a:gs pos="24000">
                <a:schemeClr val="tx2">
                  <a:lumMod val="75000"/>
                  <a:lumOff val="25000"/>
                </a:schemeClr>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IN" dirty="0"/>
          </a:p>
        </p:txBody>
      </p:sp>
      <p:sp>
        <p:nvSpPr>
          <p:cNvPr id="10" name="Rectangle 9"/>
          <p:cNvSpPr/>
          <p:nvPr/>
        </p:nvSpPr>
        <p:spPr>
          <a:xfrm>
            <a:off x="1460500" y="2409031"/>
            <a:ext cx="2998834" cy="523220"/>
          </a:xfrm>
          <a:prstGeom prst="rect">
            <a:avLst/>
          </a:prstGeom>
        </p:spPr>
        <p:txBody>
          <a:bodyPr wrap="none">
            <a:spAutoFit/>
          </a:bodyPr>
          <a:lstStyle/>
          <a:p>
            <a:r>
              <a:rPr lang="en-US" sz="2800" b="1" dirty="0" smtClean="0">
                <a:latin typeface="Calibri" pitchFamily="34" charset="0"/>
              </a:rPr>
              <a:t>ON YOUR WEBSITE</a:t>
            </a:r>
          </a:p>
        </p:txBody>
      </p:sp>
      <p:sp>
        <p:nvSpPr>
          <p:cNvPr id="11" name="Rectangle 10"/>
          <p:cNvSpPr/>
          <p:nvPr/>
        </p:nvSpPr>
        <p:spPr>
          <a:xfrm>
            <a:off x="1384300" y="3323431"/>
            <a:ext cx="2711576" cy="523220"/>
          </a:xfrm>
          <a:prstGeom prst="rect">
            <a:avLst/>
          </a:prstGeom>
        </p:spPr>
        <p:txBody>
          <a:bodyPr wrap="none">
            <a:spAutoFit/>
          </a:bodyPr>
          <a:lstStyle/>
          <a:p>
            <a:r>
              <a:rPr lang="en-US" sz="2800" b="1" dirty="0" smtClean="0">
                <a:latin typeface="Calibri" pitchFamily="34" charset="0"/>
              </a:rPr>
              <a:t>IN YOUR DIARIES</a:t>
            </a:r>
          </a:p>
        </p:txBody>
      </p:sp>
      <p:sp>
        <p:nvSpPr>
          <p:cNvPr id="12" name="Rectangle 11"/>
          <p:cNvSpPr/>
          <p:nvPr/>
        </p:nvSpPr>
        <p:spPr>
          <a:xfrm>
            <a:off x="1384300" y="4237831"/>
            <a:ext cx="8093562" cy="523220"/>
          </a:xfrm>
          <a:prstGeom prst="rect">
            <a:avLst/>
          </a:prstGeom>
        </p:spPr>
        <p:txBody>
          <a:bodyPr wrap="none">
            <a:spAutoFit/>
          </a:bodyPr>
          <a:lstStyle/>
          <a:p>
            <a:r>
              <a:rPr lang="en-US" sz="2800" b="1" dirty="0" smtClean="0">
                <a:latin typeface="Calibri" pitchFamily="34" charset="0"/>
              </a:rPr>
              <a:t>MAKE PARENTS AWARE OF YOUR POLICIES AND SIGN</a:t>
            </a:r>
          </a:p>
        </p:txBody>
      </p:sp>
      <p:sp>
        <p:nvSpPr>
          <p:cNvPr id="13" name="Rectangle 12"/>
          <p:cNvSpPr/>
          <p:nvPr/>
        </p:nvSpPr>
        <p:spPr>
          <a:xfrm>
            <a:off x="1231900" y="5076031"/>
            <a:ext cx="7848600" cy="685800"/>
          </a:xfrm>
          <a:prstGeom prst="rect">
            <a:avLst/>
          </a:prstGeom>
          <a:gradFill flip="none" rotWithShape="1">
            <a:gsLst>
              <a:gs pos="24000">
                <a:srgbClr val="00B0F0"/>
              </a:gs>
              <a:gs pos="50000">
                <a:schemeClr val="accent1">
                  <a:tint val="44500"/>
                  <a:satMod val="160000"/>
                </a:schemeClr>
              </a:gs>
              <a:gs pos="100000">
                <a:schemeClr val="accent1">
                  <a:tint val="23500"/>
                  <a:satMod val="160000"/>
                  <a:alpha val="30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r"/>
            <a:endParaRPr lang="en-IN" dirty="0"/>
          </a:p>
        </p:txBody>
      </p:sp>
      <p:sp>
        <p:nvSpPr>
          <p:cNvPr id="14" name="Rectangle 13"/>
          <p:cNvSpPr/>
          <p:nvPr/>
        </p:nvSpPr>
        <p:spPr>
          <a:xfrm>
            <a:off x="1384300" y="5152231"/>
            <a:ext cx="6762942" cy="523220"/>
          </a:xfrm>
          <a:prstGeom prst="rect">
            <a:avLst/>
          </a:prstGeom>
        </p:spPr>
        <p:txBody>
          <a:bodyPr wrap="none">
            <a:spAutoFit/>
          </a:bodyPr>
          <a:lstStyle/>
          <a:p>
            <a:r>
              <a:rPr lang="en-US" sz="2800" b="1" dirty="0" smtClean="0">
                <a:latin typeface="Calibri" pitchFamily="34" charset="0"/>
              </a:rPr>
              <a:t>MAKE STAFF AWARE OF POLICIES AND SIGN </a:t>
            </a:r>
            <a:endParaRPr lang="en-US" sz="2800" b="1" dirty="0">
              <a:latin typeface="Calibri" pitchFamily="34" charset="0"/>
            </a:endParaRPr>
          </a:p>
        </p:txBody>
      </p:sp>
    </p:spTree>
    <p:extLst>
      <p:ext uri="{BB962C8B-B14F-4D97-AF65-F5344CB8AC3E}">
        <p14:creationId xmlns="" xmlns:p14="http://schemas.microsoft.com/office/powerpoint/2010/main" val="385579756"/>
      </p:ext>
    </p:extLst>
  </p:cSld>
  <p:clrMapOvr>
    <a:masterClrMapping/>
  </p:clrMapOvr>
  <p:timing>
    <p:tnLst>
      <p:par>
        <p:cTn id="1" dur="indefinite" restart="never" nodeType="tmRoot"/>
      </p:par>
    </p:tnLst>
  </p:timing>
</p:sld>
</file>

<file path=ppt/theme/_rels/them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theme/_rels/theme8.xml.rels><?xml version="1.0" encoding="UTF-8" standalone="yes"?>
<Relationships xmlns="http://schemas.openxmlformats.org/package/2006/relationships"><Relationship Id="rId1" Type="http://schemas.openxmlformats.org/officeDocument/2006/relationships/image" Target="../media/image11.jpeg"/></Relationships>
</file>

<file path=ppt/theme/_rels/them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Sky">
      <a:majorFont>
        <a:latin typeface="Arial Rounded MT Bold"/>
        <a:ea typeface=""/>
        <a:cs typeface=""/>
        <a:font script="Jpan" typeface="ＭＳ Ｐゴシック"/>
        <a:font script="Hans" typeface="宋体"/>
        <a:font script="Hant" typeface="新細明體"/>
      </a:majorFont>
      <a:minorFont>
        <a:latin typeface="Arial Rounded MT Bold"/>
        <a:ea typeface=""/>
        <a:cs typeface=""/>
        <a:font script="Jpan" typeface="ＭＳ Ｐゴシック"/>
        <a:font script="Hans" typeface="宋体"/>
        <a:font script="Hant" typeface="新細明體"/>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ppt/theme/theme7.xml><?xml version="1.0" encoding="utf-8"?>
<a:theme xmlns:a="http://schemas.openxmlformats.org/drawingml/2006/main" name="Kilter">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Kilter">
      <a:majorFont>
        <a:latin typeface="Rockwell"/>
        <a:ea typeface=""/>
        <a:cs typeface=""/>
        <a:font script="Grek" typeface="Cambria"/>
        <a:font script="Cyrl" typeface="Cambria"/>
        <a:font script="Jpan" typeface="ＭＳ 明朝"/>
        <a:font script="Hang" typeface="바탕"/>
        <a:font script="Hans" typeface="华文新魏"/>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华文新魏"/>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ppt/theme/theme8.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1194</TotalTime>
  <Words>1580</Words>
  <Application>Microsoft Office PowerPoint</Application>
  <PresentationFormat>Custom</PresentationFormat>
  <Paragraphs>211</Paragraphs>
  <Slides>75</Slides>
  <Notes>1</Notes>
  <HiddenSlides>0</HiddenSlides>
  <MMClips>14</MMClips>
  <ScaleCrop>false</ScaleCrop>
  <HeadingPairs>
    <vt:vector size="4" baseType="variant">
      <vt:variant>
        <vt:lpstr>Theme</vt:lpstr>
      </vt:variant>
      <vt:variant>
        <vt:i4>9</vt:i4>
      </vt:variant>
      <vt:variant>
        <vt:lpstr>Slide Titles</vt:lpstr>
      </vt:variant>
      <vt:variant>
        <vt:i4>75</vt:i4>
      </vt:variant>
    </vt:vector>
  </HeadingPairs>
  <TitlesOfParts>
    <vt:vector size="84" baseType="lpstr">
      <vt:lpstr>Office Theme</vt:lpstr>
      <vt:lpstr>1_Office Theme</vt:lpstr>
      <vt:lpstr>2_Office Theme</vt:lpstr>
      <vt:lpstr>Habitat</vt:lpstr>
      <vt:lpstr>3_Office Theme</vt:lpstr>
      <vt:lpstr>Sky</vt:lpstr>
      <vt:lpstr>Kilter</vt:lpstr>
      <vt:lpstr>Austin</vt:lpstr>
      <vt:lpstr>Saddle</vt:lpstr>
      <vt:lpstr> Dr. Swati Popat Vats</vt:lpstr>
      <vt:lpstr>Slide 2</vt:lpstr>
      <vt:lpstr>Slide 3</vt:lpstr>
      <vt:lpstr>Safe Schools are successful for all. </vt:lpstr>
      <vt:lpstr>Slide 5</vt:lpstr>
      <vt:lpstr>Slide 6</vt:lpstr>
      <vt:lpstr>Slide 7</vt:lpstr>
      <vt:lpstr>Slide 8</vt:lpstr>
      <vt:lpstr>Slide 9</vt:lpstr>
      <vt:lpstr>Slide 10</vt:lpstr>
      <vt:lpstr>Slide 11</vt:lpstr>
      <vt:lpstr> Video 2- Fairness- lack of it can lead to emotional abuse  </vt:lpstr>
      <vt:lpstr>Slide 13</vt:lpstr>
      <vt:lpstr>Slide 14</vt:lpstr>
      <vt:lpstr>Understanding and dealing with child sexual abuse the sounds of silence </vt:lpstr>
      <vt:lpstr>Why call it sounds of silence?</vt:lpstr>
      <vt:lpstr>Slide 17</vt:lpstr>
      <vt:lpstr>Slide 18</vt:lpstr>
      <vt:lpstr>Please keep a detailed copy of- </vt:lpstr>
      <vt:lpstr>Slide 20</vt:lpstr>
      <vt:lpstr>Slide 21</vt:lpstr>
      <vt:lpstr>Slide 22</vt:lpstr>
      <vt:lpstr>Slide 23</vt:lpstr>
      <vt:lpstr> video 3-Mom teaches kid about safety- don’t drill safety rules, make it interactive  </vt:lpstr>
      <vt:lpstr>WHAT HAS PODAR DONE TO EDUCATE KIDS AND PARENTS ABOUT CHILD SEXUAL ABUSE</vt:lpstr>
      <vt:lpstr>Slide 26</vt:lpstr>
      <vt:lpstr>Slide 27</vt:lpstr>
      <vt:lpstr>Slide 28</vt:lpstr>
      <vt:lpstr>Slide 29</vt:lpstr>
      <vt:lpstr>Slide 30</vt:lpstr>
      <vt:lpstr>Body Abuse or Body Safety</vt:lpstr>
      <vt:lpstr> video 4- Dad scaffolding –  your role is not to do but to empower. </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 video 5- Children painting with feet- when children take charge…lesser accidents  </vt:lpstr>
      <vt:lpstr>Slide 59</vt:lpstr>
      <vt:lpstr>What is Risk Assessment?</vt:lpstr>
      <vt:lpstr>To do a risk assessment one  should:</vt:lpstr>
      <vt:lpstr> Video 6- Child climbing gate- risk assessment  </vt:lpstr>
      <vt:lpstr>Incorrect practice. BEWARE</vt:lpstr>
      <vt:lpstr>IDENTIFY CURRICULUM HAZARDS</vt:lpstr>
      <vt:lpstr>  video 7- Piggy on the railway- they are what you teach!   </vt:lpstr>
      <vt:lpstr>  video 8- Children using lungs- risk assessment    </vt:lpstr>
      <vt:lpstr>FORESIGHT IS ABOUT TRAINING</vt:lpstr>
      <vt:lpstr>Slide 68</vt:lpstr>
      <vt:lpstr>Slide 69</vt:lpstr>
      <vt:lpstr>Slide 70</vt:lpstr>
      <vt:lpstr>Slide 71</vt:lpstr>
      <vt:lpstr>  Why a knee-jerk reaction every time?</vt:lpstr>
      <vt:lpstr>Slide 73</vt:lpstr>
      <vt:lpstr>Slide 74</vt:lpstr>
      <vt:lpstr>Slide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140</cp:revision>
  <dcterms:created xsi:type="dcterms:W3CDTF">2006-08-16T00:00:00Z</dcterms:created>
  <dcterms:modified xsi:type="dcterms:W3CDTF">2017-12-18T11:27:41Z</dcterms:modified>
</cp:coreProperties>
</file>